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27.xml" ContentType="application/vnd.openxmlformats-officedocument.drawingml.diagramColors+xml"/>
  <Override PartName="/ppt/diagrams/colors28.xml" ContentType="application/vnd.openxmlformats-officedocument.drawingml.diagramColors+xml"/>
  <Override PartName="/ppt/diagrams/colors29.xml" ContentType="application/vnd.openxmlformats-officedocument.drawingml.diagramColors+xml"/>
  <Override PartName="/ppt/diagrams/colors3.xml" ContentType="application/vnd.openxmlformats-officedocument.drawingml.diagramColors+xml"/>
  <Override PartName="/ppt/diagrams/colors30.xml" ContentType="application/vnd.openxmlformats-officedocument.drawingml.diagramColors+xml"/>
  <Override PartName="/ppt/diagrams/colors31.xml" ContentType="application/vnd.openxmlformats-officedocument.drawingml.diagramColors+xml"/>
  <Override PartName="/ppt/diagrams/colors32.xml" ContentType="application/vnd.openxmlformats-officedocument.drawingml.diagramColors+xml"/>
  <Override PartName="/ppt/diagrams/colors33.xml" ContentType="application/vnd.openxmlformats-officedocument.drawingml.diagramColors+xml"/>
  <Override PartName="/ppt/diagrams/colors34.xml" ContentType="application/vnd.openxmlformats-officedocument.drawingml.diagramColors+xml"/>
  <Override PartName="/ppt/diagrams/colors35.xml" ContentType="application/vnd.openxmlformats-officedocument.drawingml.diagramColors+xml"/>
  <Override PartName="/ppt/diagrams/colors36.xml" ContentType="application/vnd.openxmlformats-officedocument.drawingml.diagramColors+xml"/>
  <Override PartName="/ppt/diagrams/colors37.xml" ContentType="application/vnd.openxmlformats-officedocument.drawingml.diagramColors+xml"/>
  <Override PartName="/ppt/diagrams/colors38.xml" ContentType="application/vnd.openxmlformats-officedocument.drawingml.diagramColors+xml"/>
  <Override PartName="/ppt/diagrams/colors39.xml" ContentType="application/vnd.openxmlformats-officedocument.drawingml.diagramColors+xml"/>
  <Override PartName="/ppt/diagrams/colors4.xml" ContentType="application/vnd.openxmlformats-officedocument.drawingml.diagramColors+xml"/>
  <Override PartName="/ppt/diagrams/colors40.xml" ContentType="application/vnd.openxmlformats-officedocument.drawingml.diagramColors+xml"/>
  <Override PartName="/ppt/diagrams/colors41.xml" ContentType="application/vnd.openxmlformats-officedocument.drawingml.diagramColors+xml"/>
  <Override PartName="/ppt/diagrams/colors42.xml" ContentType="application/vnd.openxmlformats-officedocument.drawingml.diagramColors+xml"/>
  <Override PartName="/ppt/diagrams/colors43.xml" ContentType="application/vnd.openxmlformats-officedocument.drawingml.diagramColors+xml"/>
  <Override PartName="/ppt/diagrams/colors44.xml" ContentType="application/vnd.openxmlformats-officedocument.drawingml.diagramColors+xml"/>
  <Override PartName="/ppt/diagrams/colors45.xml" ContentType="application/vnd.openxmlformats-officedocument.drawingml.diagramColors+xml"/>
  <Override PartName="/ppt/diagrams/colors46.xml" ContentType="application/vnd.openxmlformats-officedocument.drawingml.diagramColors+xml"/>
  <Override PartName="/ppt/diagrams/colors47.xml" ContentType="application/vnd.openxmlformats-officedocument.drawingml.diagramColors+xml"/>
  <Override PartName="/ppt/diagrams/colors48.xml" ContentType="application/vnd.openxmlformats-officedocument.drawingml.diagramColors+xml"/>
  <Override PartName="/ppt/diagrams/colors49.xml" ContentType="application/vnd.openxmlformats-officedocument.drawingml.diagramColors+xml"/>
  <Override PartName="/ppt/diagrams/colors5.xml" ContentType="application/vnd.openxmlformats-officedocument.drawingml.diagramColors+xml"/>
  <Override PartName="/ppt/diagrams/colors50.xml" ContentType="application/vnd.openxmlformats-officedocument.drawingml.diagramColors+xml"/>
  <Override PartName="/ppt/diagrams/colors51.xml" ContentType="application/vnd.openxmlformats-officedocument.drawingml.diagramColors+xml"/>
  <Override PartName="/ppt/diagrams/colors52.xml" ContentType="application/vnd.openxmlformats-officedocument.drawingml.diagramColors+xml"/>
  <Override PartName="/ppt/diagrams/colors53.xml" ContentType="application/vnd.openxmlformats-officedocument.drawingml.diagramColors+xml"/>
  <Override PartName="/ppt/diagrams/colors54.xml" ContentType="application/vnd.openxmlformats-officedocument.drawingml.diagramColors+xml"/>
  <Override PartName="/ppt/diagrams/colors55.xml" ContentType="application/vnd.openxmlformats-officedocument.drawingml.diagramColors+xml"/>
  <Override PartName="/ppt/diagrams/colors56.xml" ContentType="application/vnd.openxmlformats-officedocument.drawingml.diagramColors+xml"/>
  <Override PartName="/ppt/diagrams/colors57.xml" ContentType="application/vnd.openxmlformats-officedocument.drawingml.diagramColors+xml"/>
  <Override PartName="/ppt/diagrams/colors58.xml" ContentType="application/vnd.openxmlformats-officedocument.drawingml.diagramColors+xml"/>
  <Override PartName="/ppt/diagrams/colors59.xml" ContentType="application/vnd.openxmlformats-officedocument.drawingml.diagramColors+xml"/>
  <Override PartName="/ppt/diagrams/colors6.xml" ContentType="application/vnd.openxmlformats-officedocument.drawingml.diagramColors+xml"/>
  <Override PartName="/ppt/diagrams/colors60.xml" ContentType="application/vnd.openxmlformats-officedocument.drawingml.diagramColors+xml"/>
  <Override PartName="/ppt/diagrams/colors61.xml" ContentType="application/vnd.openxmlformats-officedocument.drawingml.diagramColors+xml"/>
  <Override PartName="/ppt/diagrams/colors62.xml" ContentType="application/vnd.openxmlformats-officedocument.drawingml.diagramColors+xml"/>
  <Override PartName="/ppt/diagrams/colors63.xml" ContentType="application/vnd.openxmlformats-officedocument.drawingml.diagramColors+xml"/>
  <Override PartName="/ppt/diagrams/colors64.xml" ContentType="application/vnd.openxmlformats-officedocument.drawingml.diagramColors+xml"/>
  <Override PartName="/ppt/diagrams/colors65.xml" ContentType="application/vnd.openxmlformats-officedocument.drawingml.diagramColors+xml"/>
  <Override PartName="/ppt/diagrams/colors66.xml" ContentType="application/vnd.openxmlformats-officedocument.drawingml.diagramColors+xml"/>
  <Override PartName="/ppt/diagrams/colors67.xml" ContentType="application/vnd.openxmlformats-officedocument.drawingml.diagramColors+xml"/>
  <Override PartName="/ppt/diagrams/colors68.xml" ContentType="application/vnd.openxmlformats-officedocument.drawingml.diagramColors+xml"/>
  <Override PartName="/ppt/diagrams/colors69.xml" ContentType="application/vnd.openxmlformats-officedocument.drawingml.diagramColors+xml"/>
  <Override PartName="/ppt/diagrams/colors7.xml" ContentType="application/vnd.openxmlformats-officedocument.drawingml.diagramColors+xml"/>
  <Override PartName="/ppt/diagrams/colors70.xml" ContentType="application/vnd.openxmlformats-officedocument.drawingml.diagramColors+xml"/>
  <Override PartName="/ppt/diagrams/colors71.xml" ContentType="application/vnd.openxmlformats-officedocument.drawingml.diagramColors+xml"/>
  <Override PartName="/ppt/diagrams/colors72.xml" ContentType="application/vnd.openxmlformats-officedocument.drawingml.diagramColors+xml"/>
  <Override PartName="/ppt/diagrams/colors73.xml" ContentType="application/vnd.openxmlformats-officedocument.drawingml.diagramColors+xml"/>
  <Override PartName="/ppt/diagrams/colors74.xml" ContentType="application/vnd.openxmlformats-officedocument.drawingml.diagramColors+xml"/>
  <Override PartName="/ppt/diagrams/colors75.xml" ContentType="application/vnd.openxmlformats-officedocument.drawingml.diagramColors+xml"/>
  <Override PartName="/ppt/diagrams/colors76.xml" ContentType="application/vnd.openxmlformats-officedocument.drawingml.diagramColors+xml"/>
  <Override PartName="/ppt/diagrams/colors77.xml" ContentType="application/vnd.openxmlformats-officedocument.drawingml.diagramColors+xml"/>
  <Override PartName="/ppt/diagrams/colors78.xml" ContentType="application/vnd.openxmlformats-officedocument.drawingml.diagramColors+xml"/>
  <Override PartName="/ppt/diagrams/colors79.xml" ContentType="application/vnd.openxmlformats-officedocument.drawingml.diagramColors+xml"/>
  <Override PartName="/ppt/diagrams/colors8.xml" ContentType="application/vnd.openxmlformats-officedocument.drawingml.diagramColors+xml"/>
  <Override PartName="/ppt/diagrams/colors80.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xml" ContentType="application/vnd.openxmlformats-officedocument.drawingml.diagramData+xml"/>
  <Override PartName="/ppt/diagrams/data30.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5.xml" ContentType="application/vnd.openxmlformats-officedocument.drawingml.diagramData+xml"/>
  <Override PartName="/ppt/diagrams/data36.xml" ContentType="application/vnd.openxmlformats-officedocument.drawingml.diagramData+xml"/>
  <Override PartName="/ppt/diagrams/data37.xml" ContentType="application/vnd.openxmlformats-officedocument.drawingml.diagramData+xml"/>
  <Override PartName="/ppt/diagrams/data38.xml" ContentType="application/vnd.openxmlformats-officedocument.drawingml.diagramData+xml"/>
  <Override PartName="/ppt/diagrams/data39.xml" ContentType="application/vnd.openxmlformats-officedocument.drawingml.diagramData+xml"/>
  <Override PartName="/ppt/diagrams/data4.xml" ContentType="application/vnd.openxmlformats-officedocument.drawingml.diagramData+xml"/>
  <Override PartName="/ppt/diagrams/data40.xml" ContentType="application/vnd.openxmlformats-officedocument.drawingml.diagramData+xml"/>
  <Override PartName="/ppt/diagrams/data41.xml" ContentType="application/vnd.openxmlformats-officedocument.drawingml.diagramData+xml"/>
  <Override PartName="/ppt/diagrams/data42.xml" ContentType="application/vnd.openxmlformats-officedocument.drawingml.diagramData+xml"/>
  <Override PartName="/ppt/diagrams/data43.xml" ContentType="application/vnd.openxmlformats-officedocument.drawingml.diagramData+xml"/>
  <Override PartName="/ppt/diagrams/data44.xml" ContentType="application/vnd.openxmlformats-officedocument.drawingml.diagramData+xml"/>
  <Override PartName="/ppt/diagrams/data45.xml" ContentType="application/vnd.openxmlformats-officedocument.drawingml.diagramData+xml"/>
  <Override PartName="/ppt/diagrams/data46.xml" ContentType="application/vnd.openxmlformats-officedocument.drawingml.diagramData+xml"/>
  <Override PartName="/ppt/diagrams/data47.xml" ContentType="application/vnd.openxmlformats-officedocument.drawingml.diagramData+xml"/>
  <Override PartName="/ppt/diagrams/data48.xml" ContentType="application/vnd.openxmlformats-officedocument.drawingml.diagramData+xml"/>
  <Override PartName="/ppt/diagrams/data49.xml" ContentType="application/vnd.openxmlformats-officedocument.drawingml.diagramData+xml"/>
  <Override PartName="/ppt/diagrams/data5.xml" ContentType="application/vnd.openxmlformats-officedocument.drawingml.diagramData+xml"/>
  <Override PartName="/ppt/diagrams/data50.xml" ContentType="application/vnd.openxmlformats-officedocument.drawingml.diagramData+xml"/>
  <Override PartName="/ppt/diagrams/data51.xml" ContentType="application/vnd.openxmlformats-officedocument.drawingml.diagramData+xml"/>
  <Override PartName="/ppt/diagrams/data52.xml" ContentType="application/vnd.openxmlformats-officedocument.drawingml.diagramData+xml"/>
  <Override PartName="/ppt/diagrams/data53.xml" ContentType="application/vnd.openxmlformats-officedocument.drawingml.diagramData+xml"/>
  <Override PartName="/ppt/diagrams/data54.xml" ContentType="application/vnd.openxmlformats-officedocument.drawingml.diagramData+xml"/>
  <Override PartName="/ppt/diagrams/data55.xml" ContentType="application/vnd.openxmlformats-officedocument.drawingml.diagramData+xml"/>
  <Override PartName="/ppt/diagrams/data56.xml" ContentType="application/vnd.openxmlformats-officedocument.drawingml.diagramData+xml"/>
  <Override PartName="/ppt/diagrams/data57.xml" ContentType="application/vnd.openxmlformats-officedocument.drawingml.diagramData+xml"/>
  <Override PartName="/ppt/diagrams/data58.xml" ContentType="application/vnd.openxmlformats-officedocument.drawingml.diagramData+xml"/>
  <Override PartName="/ppt/diagrams/data59.xml" ContentType="application/vnd.openxmlformats-officedocument.drawingml.diagramData+xml"/>
  <Override PartName="/ppt/diagrams/data6.xml" ContentType="application/vnd.openxmlformats-officedocument.drawingml.diagramData+xml"/>
  <Override PartName="/ppt/diagrams/data60.xml" ContentType="application/vnd.openxmlformats-officedocument.drawingml.diagramData+xml"/>
  <Override PartName="/ppt/diagrams/data61.xml" ContentType="application/vnd.openxmlformats-officedocument.drawingml.diagramData+xml"/>
  <Override PartName="/ppt/diagrams/data62.xml" ContentType="application/vnd.openxmlformats-officedocument.drawingml.diagramData+xml"/>
  <Override PartName="/ppt/diagrams/data63.xml" ContentType="application/vnd.openxmlformats-officedocument.drawingml.diagramData+xml"/>
  <Override PartName="/ppt/diagrams/data64.xml" ContentType="application/vnd.openxmlformats-officedocument.drawingml.diagramData+xml"/>
  <Override PartName="/ppt/diagrams/data65.xml" ContentType="application/vnd.openxmlformats-officedocument.drawingml.diagramData+xml"/>
  <Override PartName="/ppt/diagrams/data66.xml" ContentType="application/vnd.openxmlformats-officedocument.drawingml.diagramData+xml"/>
  <Override PartName="/ppt/diagrams/data67.xml" ContentType="application/vnd.openxmlformats-officedocument.drawingml.diagramData+xml"/>
  <Override PartName="/ppt/diagrams/data68.xml" ContentType="application/vnd.openxmlformats-officedocument.drawingml.diagramData+xml"/>
  <Override PartName="/ppt/diagrams/data69.xml" ContentType="application/vnd.openxmlformats-officedocument.drawingml.diagramData+xml"/>
  <Override PartName="/ppt/diagrams/data7.xml" ContentType="application/vnd.openxmlformats-officedocument.drawingml.diagramData+xml"/>
  <Override PartName="/ppt/diagrams/data70.xml" ContentType="application/vnd.openxmlformats-officedocument.drawingml.diagramData+xml"/>
  <Override PartName="/ppt/diagrams/data71.xml" ContentType="application/vnd.openxmlformats-officedocument.drawingml.diagramData+xml"/>
  <Override PartName="/ppt/diagrams/data72.xml" ContentType="application/vnd.openxmlformats-officedocument.drawingml.diagramData+xml"/>
  <Override PartName="/ppt/diagrams/data73.xml" ContentType="application/vnd.openxmlformats-officedocument.drawingml.diagramData+xml"/>
  <Override PartName="/ppt/diagrams/data74.xml" ContentType="application/vnd.openxmlformats-officedocument.drawingml.diagramData+xml"/>
  <Override PartName="/ppt/diagrams/data75.xml" ContentType="application/vnd.openxmlformats-officedocument.drawingml.diagramData+xml"/>
  <Override PartName="/ppt/diagrams/data76.xml" ContentType="application/vnd.openxmlformats-officedocument.drawingml.diagramData+xml"/>
  <Override PartName="/ppt/diagrams/data77.xml" ContentType="application/vnd.openxmlformats-officedocument.drawingml.diagramData+xml"/>
  <Override PartName="/ppt/diagrams/data78.xml" ContentType="application/vnd.openxmlformats-officedocument.drawingml.diagramData+xml"/>
  <Override PartName="/ppt/diagrams/data79.xml" ContentType="application/vnd.openxmlformats-officedocument.drawingml.diagramData+xml"/>
  <Override PartName="/ppt/diagrams/data8.xml" ContentType="application/vnd.openxmlformats-officedocument.drawingml.diagramData+xml"/>
  <Override PartName="/ppt/diagrams/data80.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drawing29.xml" ContentType="application/vnd.ms-office.drawingml.diagramDrawing+xml"/>
  <Override PartName="/ppt/diagrams/drawing3.xml" ContentType="application/vnd.ms-office.drawingml.diagramDrawing+xml"/>
  <Override PartName="/ppt/diagrams/drawing30.xml" ContentType="application/vnd.ms-office.drawingml.diagramDrawing+xml"/>
  <Override PartName="/ppt/diagrams/drawing31.xml" ContentType="application/vnd.ms-office.drawingml.diagramDrawing+xml"/>
  <Override PartName="/ppt/diagrams/drawing32.xml" ContentType="application/vnd.ms-office.drawingml.diagramDrawing+xml"/>
  <Override PartName="/ppt/diagrams/drawing33.xml" ContentType="application/vnd.ms-office.drawingml.diagramDrawing+xml"/>
  <Override PartName="/ppt/diagrams/drawing34.xml" ContentType="application/vnd.ms-office.drawingml.diagramDrawing+xml"/>
  <Override PartName="/ppt/diagrams/drawing35.xml" ContentType="application/vnd.ms-office.drawingml.diagramDrawing+xml"/>
  <Override PartName="/ppt/diagrams/drawing36.xml" ContentType="application/vnd.ms-office.drawingml.diagramDrawing+xml"/>
  <Override PartName="/ppt/diagrams/drawing37.xml" ContentType="application/vnd.ms-office.drawingml.diagramDrawing+xml"/>
  <Override PartName="/ppt/diagrams/drawing38.xml" ContentType="application/vnd.ms-office.drawingml.diagramDrawing+xml"/>
  <Override PartName="/ppt/diagrams/drawing39.xml" ContentType="application/vnd.ms-office.drawingml.diagramDrawing+xml"/>
  <Override PartName="/ppt/diagrams/drawing4.xml" ContentType="application/vnd.ms-office.drawingml.diagramDrawing+xml"/>
  <Override PartName="/ppt/diagrams/drawing40.xml" ContentType="application/vnd.ms-office.drawingml.diagramDrawing+xml"/>
  <Override PartName="/ppt/diagrams/drawing41.xml" ContentType="application/vnd.ms-office.drawingml.diagramDrawing+xml"/>
  <Override PartName="/ppt/diagrams/drawing42.xml" ContentType="application/vnd.ms-office.drawingml.diagramDrawing+xml"/>
  <Override PartName="/ppt/diagrams/drawing43.xml" ContentType="application/vnd.ms-office.drawingml.diagramDrawing+xml"/>
  <Override PartName="/ppt/diagrams/drawing44.xml" ContentType="application/vnd.ms-office.drawingml.diagramDrawing+xml"/>
  <Override PartName="/ppt/diagrams/drawing45.xml" ContentType="application/vnd.ms-office.drawingml.diagramDrawing+xml"/>
  <Override PartName="/ppt/diagrams/drawing46.xml" ContentType="application/vnd.ms-office.drawingml.diagramDrawing+xml"/>
  <Override PartName="/ppt/diagrams/drawing47.xml" ContentType="application/vnd.ms-office.drawingml.diagramDrawing+xml"/>
  <Override PartName="/ppt/diagrams/drawing48.xml" ContentType="application/vnd.ms-office.drawingml.diagramDrawing+xml"/>
  <Override PartName="/ppt/diagrams/drawing49.xml" ContentType="application/vnd.ms-office.drawingml.diagramDrawing+xml"/>
  <Override PartName="/ppt/diagrams/drawing5.xml" ContentType="application/vnd.ms-office.drawingml.diagramDrawing+xml"/>
  <Override PartName="/ppt/diagrams/drawing50.xml" ContentType="application/vnd.ms-office.drawingml.diagramDrawing+xml"/>
  <Override PartName="/ppt/diagrams/drawing51.xml" ContentType="application/vnd.ms-office.drawingml.diagramDrawing+xml"/>
  <Override PartName="/ppt/diagrams/drawing52.xml" ContentType="application/vnd.ms-office.drawingml.diagramDrawing+xml"/>
  <Override PartName="/ppt/diagrams/drawing53.xml" ContentType="application/vnd.ms-office.drawingml.diagramDrawing+xml"/>
  <Override PartName="/ppt/diagrams/drawing54.xml" ContentType="application/vnd.ms-office.drawingml.diagramDrawing+xml"/>
  <Override PartName="/ppt/diagrams/drawing55.xml" ContentType="application/vnd.ms-office.drawingml.diagramDrawing+xml"/>
  <Override PartName="/ppt/diagrams/drawing56.xml" ContentType="application/vnd.ms-office.drawingml.diagramDrawing+xml"/>
  <Override PartName="/ppt/diagrams/drawing57.xml" ContentType="application/vnd.ms-office.drawingml.diagramDrawing+xml"/>
  <Override PartName="/ppt/diagrams/drawing58.xml" ContentType="application/vnd.ms-office.drawingml.diagramDrawing+xml"/>
  <Override PartName="/ppt/diagrams/drawing59.xml" ContentType="application/vnd.ms-office.drawingml.diagramDrawing+xml"/>
  <Override PartName="/ppt/diagrams/drawing6.xml" ContentType="application/vnd.ms-office.drawingml.diagramDrawing+xml"/>
  <Override PartName="/ppt/diagrams/drawing60.xml" ContentType="application/vnd.ms-office.drawingml.diagramDrawing+xml"/>
  <Override PartName="/ppt/diagrams/drawing61.xml" ContentType="application/vnd.ms-office.drawingml.diagramDrawing+xml"/>
  <Override PartName="/ppt/diagrams/drawing62.xml" ContentType="application/vnd.ms-office.drawingml.diagramDrawing+xml"/>
  <Override PartName="/ppt/diagrams/drawing63.xml" ContentType="application/vnd.ms-office.drawingml.diagramDrawing+xml"/>
  <Override PartName="/ppt/diagrams/drawing64.xml" ContentType="application/vnd.ms-office.drawingml.diagramDrawing+xml"/>
  <Override PartName="/ppt/diagrams/drawing65.xml" ContentType="application/vnd.ms-office.drawingml.diagramDrawing+xml"/>
  <Override PartName="/ppt/diagrams/drawing66.xml" ContentType="application/vnd.ms-office.drawingml.diagramDrawing+xml"/>
  <Override PartName="/ppt/diagrams/drawing67.xml" ContentType="application/vnd.ms-office.drawingml.diagramDrawing+xml"/>
  <Override PartName="/ppt/diagrams/drawing68.xml" ContentType="application/vnd.ms-office.drawingml.diagramDrawing+xml"/>
  <Override PartName="/ppt/diagrams/drawing69.xml" ContentType="application/vnd.ms-office.drawingml.diagramDrawing+xml"/>
  <Override PartName="/ppt/diagrams/drawing7.xml" ContentType="application/vnd.ms-office.drawingml.diagramDrawing+xml"/>
  <Override PartName="/ppt/diagrams/drawing70.xml" ContentType="application/vnd.ms-office.drawingml.diagramDrawing+xml"/>
  <Override PartName="/ppt/diagrams/drawing71.xml" ContentType="application/vnd.ms-office.drawingml.diagramDrawing+xml"/>
  <Override PartName="/ppt/diagrams/drawing72.xml" ContentType="application/vnd.ms-office.drawingml.diagramDrawing+xml"/>
  <Override PartName="/ppt/diagrams/drawing73.xml" ContentType="application/vnd.ms-office.drawingml.diagramDrawing+xml"/>
  <Override PartName="/ppt/diagrams/drawing74.xml" ContentType="application/vnd.ms-office.drawingml.diagramDrawing+xml"/>
  <Override PartName="/ppt/diagrams/drawing75.xml" ContentType="application/vnd.ms-office.drawingml.diagramDrawing+xml"/>
  <Override PartName="/ppt/diagrams/drawing76.xml" ContentType="application/vnd.ms-office.drawingml.diagramDrawing+xml"/>
  <Override PartName="/ppt/diagrams/drawing77.xml" ContentType="application/vnd.ms-office.drawingml.diagramDrawing+xml"/>
  <Override PartName="/ppt/diagrams/drawing78.xml" ContentType="application/vnd.ms-office.drawingml.diagramDrawing+xml"/>
  <Override PartName="/ppt/diagrams/drawing79.xml" ContentType="application/vnd.ms-office.drawingml.diagramDrawing+xml"/>
  <Override PartName="/ppt/diagrams/drawing8.xml" ContentType="application/vnd.ms-office.drawingml.diagramDrawing+xml"/>
  <Override PartName="/ppt/diagrams/drawing80.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27.xml" ContentType="application/vnd.openxmlformats-officedocument.drawingml.diagramLayout+xml"/>
  <Override PartName="/ppt/diagrams/layout28.xml" ContentType="application/vnd.openxmlformats-officedocument.drawingml.diagramLayout+xml"/>
  <Override PartName="/ppt/diagrams/layout29.xml" ContentType="application/vnd.openxmlformats-officedocument.drawingml.diagramLayout+xml"/>
  <Override PartName="/ppt/diagrams/layout3.xml" ContentType="application/vnd.openxmlformats-officedocument.drawingml.diagramLayout+xml"/>
  <Override PartName="/ppt/diagrams/layout30.xml" ContentType="application/vnd.openxmlformats-officedocument.drawingml.diagramLayout+xml"/>
  <Override PartName="/ppt/diagrams/layout31.xml" ContentType="application/vnd.openxmlformats-officedocument.drawingml.diagramLayout+xml"/>
  <Override PartName="/ppt/diagrams/layout32.xml" ContentType="application/vnd.openxmlformats-officedocument.drawingml.diagramLayout+xml"/>
  <Override PartName="/ppt/diagrams/layout33.xml" ContentType="application/vnd.openxmlformats-officedocument.drawingml.diagramLayout+xml"/>
  <Override PartName="/ppt/diagrams/layout34.xml" ContentType="application/vnd.openxmlformats-officedocument.drawingml.diagramLayout+xml"/>
  <Override PartName="/ppt/diagrams/layout35.xml" ContentType="application/vnd.openxmlformats-officedocument.drawingml.diagramLayout+xml"/>
  <Override PartName="/ppt/diagrams/layout36.xml" ContentType="application/vnd.openxmlformats-officedocument.drawingml.diagramLayout+xml"/>
  <Override PartName="/ppt/diagrams/layout37.xml" ContentType="application/vnd.openxmlformats-officedocument.drawingml.diagramLayout+xml"/>
  <Override PartName="/ppt/diagrams/layout38.xml" ContentType="application/vnd.openxmlformats-officedocument.drawingml.diagramLayout+xml"/>
  <Override PartName="/ppt/diagrams/layout39.xml" ContentType="application/vnd.openxmlformats-officedocument.drawingml.diagramLayout+xml"/>
  <Override PartName="/ppt/diagrams/layout4.xml" ContentType="application/vnd.openxmlformats-officedocument.drawingml.diagramLayout+xml"/>
  <Override PartName="/ppt/diagrams/layout40.xml" ContentType="application/vnd.openxmlformats-officedocument.drawingml.diagramLayout+xml"/>
  <Override PartName="/ppt/diagrams/layout41.xml" ContentType="application/vnd.openxmlformats-officedocument.drawingml.diagramLayout+xml"/>
  <Override PartName="/ppt/diagrams/layout42.xml" ContentType="application/vnd.openxmlformats-officedocument.drawingml.diagramLayout+xml"/>
  <Override PartName="/ppt/diagrams/layout43.xml" ContentType="application/vnd.openxmlformats-officedocument.drawingml.diagramLayout+xml"/>
  <Override PartName="/ppt/diagrams/layout44.xml" ContentType="application/vnd.openxmlformats-officedocument.drawingml.diagramLayout+xml"/>
  <Override PartName="/ppt/diagrams/layout45.xml" ContentType="application/vnd.openxmlformats-officedocument.drawingml.diagramLayout+xml"/>
  <Override PartName="/ppt/diagrams/layout46.xml" ContentType="application/vnd.openxmlformats-officedocument.drawingml.diagramLayout+xml"/>
  <Override PartName="/ppt/diagrams/layout47.xml" ContentType="application/vnd.openxmlformats-officedocument.drawingml.diagramLayout+xml"/>
  <Override PartName="/ppt/diagrams/layout48.xml" ContentType="application/vnd.openxmlformats-officedocument.drawingml.diagramLayout+xml"/>
  <Override PartName="/ppt/diagrams/layout49.xml" ContentType="application/vnd.openxmlformats-officedocument.drawingml.diagramLayout+xml"/>
  <Override PartName="/ppt/diagrams/layout5.xml" ContentType="application/vnd.openxmlformats-officedocument.drawingml.diagramLayout+xml"/>
  <Override PartName="/ppt/diagrams/layout50.xml" ContentType="application/vnd.openxmlformats-officedocument.drawingml.diagramLayout+xml"/>
  <Override PartName="/ppt/diagrams/layout51.xml" ContentType="application/vnd.openxmlformats-officedocument.drawingml.diagramLayout+xml"/>
  <Override PartName="/ppt/diagrams/layout52.xml" ContentType="application/vnd.openxmlformats-officedocument.drawingml.diagramLayout+xml"/>
  <Override PartName="/ppt/diagrams/layout53.xml" ContentType="application/vnd.openxmlformats-officedocument.drawingml.diagramLayout+xml"/>
  <Override PartName="/ppt/diagrams/layout54.xml" ContentType="application/vnd.openxmlformats-officedocument.drawingml.diagramLayout+xml"/>
  <Override PartName="/ppt/diagrams/layout55.xml" ContentType="application/vnd.openxmlformats-officedocument.drawingml.diagramLayout+xml"/>
  <Override PartName="/ppt/diagrams/layout56.xml" ContentType="application/vnd.openxmlformats-officedocument.drawingml.diagramLayout+xml"/>
  <Override PartName="/ppt/diagrams/layout57.xml" ContentType="application/vnd.openxmlformats-officedocument.drawingml.diagramLayout+xml"/>
  <Override PartName="/ppt/diagrams/layout58.xml" ContentType="application/vnd.openxmlformats-officedocument.drawingml.diagramLayout+xml"/>
  <Override PartName="/ppt/diagrams/layout59.xml" ContentType="application/vnd.openxmlformats-officedocument.drawingml.diagramLayout+xml"/>
  <Override PartName="/ppt/diagrams/layout6.xml" ContentType="application/vnd.openxmlformats-officedocument.drawingml.diagramLayout+xml"/>
  <Override PartName="/ppt/diagrams/layout60.xml" ContentType="application/vnd.openxmlformats-officedocument.drawingml.diagramLayout+xml"/>
  <Override PartName="/ppt/diagrams/layout61.xml" ContentType="application/vnd.openxmlformats-officedocument.drawingml.diagramLayout+xml"/>
  <Override PartName="/ppt/diagrams/layout62.xml" ContentType="application/vnd.openxmlformats-officedocument.drawingml.diagramLayout+xml"/>
  <Override PartName="/ppt/diagrams/layout63.xml" ContentType="application/vnd.openxmlformats-officedocument.drawingml.diagramLayout+xml"/>
  <Override PartName="/ppt/diagrams/layout64.xml" ContentType="application/vnd.openxmlformats-officedocument.drawingml.diagramLayout+xml"/>
  <Override PartName="/ppt/diagrams/layout65.xml" ContentType="application/vnd.openxmlformats-officedocument.drawingml.diagramLayout+xml"/>
  <Override PartName="/ppt/diagrams/layout66.xml" ContentType="application/vnd.openxmlformats-officedocument.drawingml.diagramLayout+xml"/>
  <Override PartName="/ppt/diagrams/layout67.xml" ContentType="application/vnd.openxmlformats-officedocument.drawingml.diagramLayout+xml"/>
  <Override PartName="/ppt/diagrams/layout68.xml" ContentType="application/vnd.openxmlformats-officedocument.drawingml.diagramLayout+xml"/>
  <Override PartName="/ppt/diagrams/layout69.xml" ContentType="application/vnd.openxmlformats-officedocument.drawingml.diagramLayout+xml"/>
  <Override PartName="/ppt/diagrams/layout7.xml" ContentType="application/vnd.openxmlformats-officedocument.drawingml.diagramLayout+xml"/>
  <Override PartName="/ppt/diagrams/layout70.xml" ContentType="application/vnd.openxmlformats-officedocument.drawingml.diagramLayout+xml"/>
  <Override PartName="/ppt/diagrams/layout71.xml" ContentType="application/vnd.openxmlformats-officedocument.drawingml.diagramLayout+xml"/>
  <Override PartName="/ppt/diagrams/layout72.xml" ContentType="application/vnd.openxmlformats-officedocument.drawingml.diagramLayout+xml"/>
  <Override PartName="/ppt/diagrams/layout73.xml" ContentType="application/vnd.openxmlformats-officedocument.drawingml.diagramLayout+xml"/>
  <Override PartName="/ppt/diagrams/layout74.xml" ContentType="application/vnd.openxmlformats-officedocument.drawingml.diagramLayout+xml"/>
  <Override PartName="/ppt/diagrams/layout75.xml" ContentType="application/vnd.openxmlformats-officedocument.drawingml.diagramLayout+xml"/>
  <Override PartName="/ppt/diagrams/layout76.xml" ContentType="application/vnd.openxmlformats-officedocument.drawingml.diagramLayout+xml"/>
  <Override PartName="/ppt/diagrams/layout77.xml" ContentType="application/vnd.openxmlformats-officedocument.drawingml.diagramLayout+xml"/>
  <Override PartName="/ppt/diagrams/layout78.xml" ContentType="application/vnd.openxmlformats-officedocument.drawingml.diagramLayout+xml"/>
  <Override PartName="/ppt/diagrams/layout79.xml" ContentType="application/vnd.openxmlformats-officedocument.drawingml.diagramLayout+xml"/>
  <Override PartName="/ppt/diagrams/layout8.xml" ContentType="application/vnd.openxmlformats-officedocument.drawingml.diagramLayout+xml"/>
  <Override PartName="/ppt/diagrams/layout80.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29.xml" ContentType="application/vnd.openxmlformats-officedocument.drawingml.diagramStyle+xml"/>
  <Override PartName="/ppt/diagrams/quickStyle3.xml" ContentType="application/vnd.openxmlformats-officedocument.drawingml.diagramStyle+xml"/>
  <Override PartName="/ppt/diagrams/quickStyle30.xml" ContentType="application/vnd.openxmlformats-officedocument.drawingml.diagramStyle+xml"/>
  <Override PartName="/ppt/diagrams/quickStyle31.xml" ContentType="application/vnd.openxmlformats-officedocument.drawingml.diagramStyle+xml"/>
  <Override PartName="/ppt/diagrams/quickStyle32.xml" ContentType="application/vnd.openxmlformats-officedocument.drawingml.diagramStyle+xml"/>
  <Override PartName="/ppt/diagrams/quickStyle33.xml" ContentType="application/vnd.openxmlformats-officedocument.drawingml.diagramStyle+xml"/>
  <Override PartName="/ppt/diagrams/quickStyle34.xml" ContentType="application/vnd.openxmlformats-officedocument.drawingml.diagramStyle+xml"/>
  <Override PartName="/ppt/diagrams/quickStyle35.xml" ContentType="application/vnd.openxmlformats-officedocument.drawingml.diagramStyle+xml"/>
  <Override PartName="/ppt/diagrams/quickStyle36.xml" ContentType="application/vnd.openxmlformats-officedocument.drawingml.diagramStyle+xml"/>
  <Override PartName="/ppt/diagrams/quickStyle37.xml" ContentType="application/vnd.openxmlformats-officedocument.drawingml.diagramStyle+xml"/>
  <Override PartName="/ppt/diagrams/quickStyle38.xml" ContentType="application/vnd.openxmlformats-officedocument.drawingml.diagramStyle+xml"/>
  <Override PartName="/ppt/diagrams/quickStyle39.xml" ContentType="application/vnd.openxmlformats-officedocument.drawingml.diagramStyle+xml"/>
  <Override PartName="/ppt/diagrams/quickStyle4.xml" ContentType="application/vnd.openxmlformats-officedocument.drawingml.diagramStyle+xml"/>
  <Override PartName="/ppt/diagrams/quickStyle40.xml" ContentType="application/vnd.openxmlformats-officedocument.drawingml.diagramStyle+xml"/>
  <Override PartName="/ppt/diagrams/quickStyle41.xml" ContentType="application/vnd.openxmlformats-officedocument.drawingml.diagramStyle+xml"/>
  <Override PartName="/ppt/diagrams/quickStyle42.xml" ContentType="application/vnd.openxmlformats-officedocument.drawingml.diagramStyle+xml"/>
  <Override PartName="/ppt/diagrams/quickStyle43.xml" ContentType="application/vnd.openxmlformats-officedocument.drawingml.diagramStyle+xml"/>
  <Override PartName="/ppt/diagrams/quickStyle44.xml" ContentType="application/vnd.openxmlformats-officedocument.drawingml.diagramStyle+xml"/>
  <Override PartName="/ppt/diagrams/quickStyle45.xml" ContentType="application/vnd.openxmlformats-officedocument.drawingml.diagramStyle+xml"/>
  <Override PartName="/ppt/diagrams/quickStyle46.xml" ContentType="application/vnd.openxmlformats-officedocument.drawingml.diagramStyle+xml"/>
  <Override PartName="/ppt/diagrams/quickStyle47.xml" ContentType="application/vnd.openxmlformats-officedocument.drawingml.diagramStyle+xml"/>
  <Override PartName="/ppt/diagrams/quickStyle48.xml" ContentType="application/vnd.openxmlformats-officedocument.drawingml.diagramStyle+xml"/>
  <Override PartName="/ppt/diagrams/quickStyle49.xml" ContentType="application/vnd.openxmlformats-officedocument.drawingml.diagramStyle+xml"/>
  <Override PartName="/ppt/diagrams/quickStyle5.xml" ContentType="application/vnd.openxmlformats-officedocument.drawingml.diagramStyle+xml"/>
  <Override PartName="/ppt/diagrams/quickStyle50.xml" ContentType="application/vnd.openxmlformats-officedocument.drawingml.diagramStyle+xml"/>
  <Override PartName="/ppt/diagrams/quickStyle51.xml" ContentType="application/vnd.openxmlformats-officedocument.drawingml.diagramStyle+xml"/>
  <Override PartName="/ppt/diagrams/quickStyle52.xml" ContentType="application/vnd.openxmlformats-officedocument.drawingml.diagramStyle+xml"/>
  <Override PartName="/ppt/diagrams/quickStyle53.xml" ContentType="application/vnd.openxmlformats-officedocument.drawingml.diagramStyle+xml"/>
  <Override PartName="/ppt/diagrams/quickStyle54.xml" ContentType="application/vnd.openxmlformats-officedocument.drawingml.diagramStyle+xml"/>
  <Override PartName="/ppt/diagrams/quickStyle55.xml" ContentType="application/vnd.openxmlformats-officedocument.drawingml.diagramStyle+xml"/>
  <Override PartName="/ppt/diagrams/quickStyle56.xml" ContentType="application/vnd.openxmlformats-officedocument.drawingml.diagramStyle+xml"/>
  <Override PartName="/ppt/diagrams/quickStyle57.xml" ContentType="application/vnd.openxmlformats-officedocument.drawingml.diagramStyle+xml"/>
  <Override PartName="/ppt/diagrams/quickStyle58.xml" ContentType="application/vnd.openxmlformats-officedocument.drawingml.diagramStyle+xml"/>
  <Override PartName="/ppt/diagrams/quickStyle59.xml" ContentType="application/vnd.openxmlformats-officedocument.drawingml.diagramStyle+xml"/>
  <Override PartName="/ppt/diagrams/quickStyle6.xml" ContentType="application/vnd.openxmlformats-officedocument.drawingml.diagramStyle+xml"/>
  <Override PartName="/ppt/diagrams/quickStyle60.xml" ContentType="application/vnd.openxmlformats-officedocument.drawingml.diagramStyle+xml"/>
  <Override PartName="/ppt/diagrams/quickStyle61.xml" ContentType="application/vnd.openxmlformats-officedocument.drawingml.diagramStyle+xml"/>
  <Override PartName="/ppt/diagrams/quickStyle62.xml" ContentType="application/vnd.openxmlformats-officedocument.drawingml.diagramStyle+xml"/>
  <Override PartName="/ppt/diagrams/quickStyle63.xml" ContentType="application/vnd.openxmlformats-officedocument.drawingml.diagramStyle+xml"/>
  <Override PartName="/ppt/diagrams/quickStyle64.xml" ContentType="application/vnd.openxmlformats-officedocument.drawingml.diagramStyle+xml"/>
  <Override PartName="/ppt/diagrams/quickStyle65.xml" ContentType="application/vnd.openxmlformats-officedocument.drawingml.diagramStyle+xml"/>
  <Override PartName="/ppt/diagrams/quickStyle66.xml" ContentType="application/vnd.openxmlformats-officedocument.drawingml.diagramStyle+xml"/>
  <Override PartName="/ppt/diagrams/quickStyle67.xml" ContentType="application/vnd.openxmlformats-officedocument.drawingml.diagramStyle+xml"/>
  <Override PartName="/ppt/diagrams/quickStyle68.xml" ContentType="application/vnd.openxmlformats-officedocument.drawingml.diagramStyle+xml"/>
  <Override PartName="/ppt/diagrams/quickStyle69.xml" ContentType="application/vnd.openxmlformats-officedocument.drawingml.diagramStyle+xml"/>
  <Override PartName="/ppt/diagrams/quickStyle7.xml" ContentType="application/vnd.openxmlformats-officedocument.drawingml.diagramStyle+xml"/>
  <Override PartName="/ppt/diagrams/quickStyle70.xml" ContentType="application/vnd.openxmlformats-officedocument.drawingml.diagramStyle+xml"/>
  <Override PartName="/ppt/diagrams/quickStyle71.xml" ContentType="application/vnd.openxmlformats-officedocument.drawingml.diagramStyle+xml"/>
  <Override PartName="/ppt/diagrams/quickStyle72.xml" ContentType="application/vnd.openxmlformats-officedocument.drawingml.diagramStyle+xml"/>
  <Override PartName="/ppt/diagrams/quickStyle73.xml" ContentType="application/vnd.openxmlformats-officedocument.drawingml.diagramStyle+xml"/>
  <Override PartName="/ppt/diagrams/quickStyle74.xml" ContentType="application/vnd.openxmlformats-officedocument.drawingml.diagramStyle+xml"/>
  <Override PartName="/ppt/diagrams/quickStyle75.xml" ContentType="application/vnd.openxmlformats-officedocument.drawingml.diagramStyle+xml"/>
  <Override PartName="/ppt/diagrams/quickStyle76.xml" ContentType="application/vnd.openxmlformats-officedocument.drawingml.diagramStyle+xml"/>
  <Override PartName="/ppt/diagrams/quickStyle77.xml" ContentType="application/vnd.openxmlformats-officedocument.drawingml.diagramStyle+xml"/>
  <Override PartName="/ppt/diagrams/quickStyle78.xml" ContentType="application/vnd.openxmlformats-officedocument.drawingml.diagramStyle+xml"/>
  <Override PartName="/ppt/diagrams/quickStyle79.xml" ContentType="application/vnd.openxmlformats-officedocument.drawingml.diagramStyle+xml"/>
  <Override PartName="/ppt/diagrams/quickStyle8.xml" ContentType="application/vnd.openxmlformats-officedocument.drawingml.diagramStyle+xml"/>
  <Override PartName="/ppt/diagrams/quickStyle80.xml" ContentType="application/vnd.openxmlformats-officedocument.drawingml.diagramStyle+xml"/>
  <Override PartName="/ppt/diagrams/quickStyle9.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6" r:id="rId4"/>
    <p:sldId id="278" r:id="rId5"/>
    <p:sldId id="279" r:id="rId6"/>
    <p:sldId id="288" r:id="rId7"/>
    <p:sldId id="280" r:id="rId8"/>
    <p:sldId id="281" r:id="rId9"/>
    <p:sldId id="282" r:id="rId10"/>
    <p:sldId id="283" r:id="rId11"/>
    <p:sldId id="284" r:id="rId12"/>
    <p:sldId id="285" r:id="rId13"/>
    <p:sldId id="319" r:id="rId14"/>
    <p:sldId id="316" r:id="rId15"/>
    <p:sldId id="317" r:id="rId16"/>
    <p:sldId id="320" r:id="rId17"/>
    <p:sldId id="321" r:id="rId18"/>
    <p:sldId id="318" r:id="rId19"/>
    <p:sldId id="346" r:id="rId20"/>
    <p:sldId id="347" r:id="rId21"/>
    <p:sldId id="348" r:id="rId22"/>
    <p:sldId id="349" r:id="rId23"/>
    <p:sldId id="286" r:id="rId24"/>
    <p:sldId id="371" r:id="rId25"/>
    <p:sldId id="392" r:id="rId26"/>
    <p:sldId id="394" r:id="rId27"/>
    <p:sldId id="393" r:id="rId28"/>
    <p:sldId id="372" r:id="rId29"/>
    <p:sldId id="373" r:id="rId30"/>
    <p:sldId id="395" r:id="rId31"/>
    <p:sldId id="438" r:id="rId32"/>
    <p:sldId id="439" r:id="rId33"/>
    <p:sldId id="440" r:id="rId34"/>
    <p:sldId id="441" r:id="rId35"/>
    <p:sldId id="442" r:id="rId36"/>
    <p:sldId id="443" r:id="rId37"/>
    <p:sldId id="444" r:id="rId38"/>
    <p:sldId id="445" r:id="rId39"/>
    <p:sldId id="446" r:id="rId40"/>
    <p:sldId id="447" r:id="rId41"/>
    <p:sldId id="448" r:id="rId42"/>
    <p:sldId id="449" r:id="rId43"/>
    <p:sldId id="492" r:id="rId44"/>
    <p:sldId id="493" r:id="rId45"/>
    <p:sldId id="494" r:id="rId46"/>
    <p:sldId id="495" r:id="rId47"/>
    <p:sldId id="496" r:id="rId48"/>
    <p:sldId id="497" r:id="rId49"/>
    <p:sldId id="498" r:id="rId50"/>
    <p:sldId id="499" r:id="rId51"/>
    <p:sldId id="546" r:id="rId52"/>
    <p:sldId id="547" r:id="rId53"/>
    <p:sldId id="548" r:id="rId54"/>
    <p:sldId id="549" r:id="rId55"/>
    <p:sldId id="550" r:id="rId56"/>
    <p:sldId id="500" r:id="rId57"/>
    <p:sldId id="501" r:id="rId58"/>
    <p:sldId id="502" r:id="rId59"/>
    <p:sldId id="503" r:id="rId60"/>
    <p:sldId id="450" r:id="rId61"/>
    <p:sldId id="451" r:id="rId62"/>
    <p:sldId id="452" r:id="rId63"/>
    <p:sldId id="396" r:id="rId64"/>
    <p:sldId id="374" r:id="rId65"/>
    <p:sldId id="375" r:id="rId66"/>
    <p:sldId id="376" r:id="rId67"/>
    <p:sldId id="377" r:id="rId68"/>
    <p:sldId id="378" r:id="rId69"/>
    <p:sldId id="379" r:id="rId70"/>
    <p:sldId id="380" r:id="rId71"/>
    <p:sldId id="381" r:id="rId72"/>
    <p:sldId id="382" r:id="rId73"/>
    <p:sldId id="383" r:id="rId74"/>
    <p:sldId id="384" r:id="rId75"/>
    <p:sldId id="385" r:id="rId76"/>
    <p:sldId id="386" r:id="rId77"/>
    <p:sldId id="387" r:id="rId78"/>
    <p:sldId id="388" r:id="rId79"/>
    <p:sldId id="389" r:id="rId80"/>
    <p:sldId id="390" r:id="rId81"/>
    <p:sldId id="391" r:id="rId82"/>
    <p:sldId id="287" r:id="rId83"/>
    <p:sldId id="257" r:id="rId84"/>
    <p:sldId id="258" r:id="rId85"/>
    <p:sldId id="259" r:id="rId86"/>
    <p:sldId id="260" r:id="rId87"/>
    <p:sldId id="261" r:id="rId88"/>
    <p:sldId id="262" r:id="rId89"/>
    <p:sldId id="263" r:id="rId90"/>
    <p:sldId id="264" r:id="rId91"/>
    <p:sldId id="265" r:id="rId92"/>
    <p:sldId id="266" r:id="rId93"/>
    <p:sldId id="267" r:id="rId94"/>
    <p:sldId id="268" r:id="rId95"/>
    <p:sldId id="269" r:id="rId96"/>
    <p:sldId id="270" r:id="rId97"/>
    <p:sldId id="271" r:id="rId98"/>
    <p:sldId id="272" r:id="rId99"/>
    <p:sldId id="273" r:id="rId100"/>
    <p:sldId id="274" r:id="rId101"/>
    <p:sldId id="275"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What is Database?</a:t>
          </a:r>
          <a:r>
            <a:rPr lang="en-US"/>
            <a:t/>
          </a:r>
          <a:endParaRPr lang="en-US"/>
        </a:p>
      </dgm:t>
    </dgm:pt>
    <dgm:pt modelId="{3A37C892-50B7-47F1-86AA-3FDF5EB4EE9B}" cxnId="{92CE3CE3-F429-43F1-A91D-AC528E2A2FDD}" type="parTrans">
      <dgm:prSet/>
      <dgm:spPr/>
      <dgm:t>
        <a:bodyPr/>
        <a:p>
          <a:endParaRPr lang="en-US"/>
        </a:p>
      </dgm:t>
    </dgm:pt>
    <dgm:pt modelId="{63B1AD43-9D20-4050-A552-EF02B5A2392B}" cxnId="{92CE3CE3-F429-43F1-A91D-AC528E2A2FDD}"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92CE3CE3-F429-43F1-A91D-AC528E2A2FDD}" srcId="{98CED798-24A6-4160-A4DF-B0E5BB8236C2}" destId="{91F5AF42-2E8E-47F5-BC8E-D4C7FA9FA290}" srcOrd="0" destOrd="0" parTransId="{3A37C892-50B7-47F1-86AA-3FDF5EB4EE9B}" sibTransId="{63B1AD43-9D20-4050-A552-EF02B5A2392B}"/>
    <dgm:cxn modelId="{ECC9053E-5041-4A4A-BDB4-ED26A3E06C7E}" type="presOf" srcId="{98CED798-24A6-4160-A4DF-B0E5BB8236C2}" destId="{906887FB-01DE-46E1-9312-97F8DF38EE6D}" srcOrd="0" destOrd="0" presId="urn:microsoft.com/office/officeart/2005/8/layout/default"/>
    <dgm:cxn modelId="{FF131841-8CFE-4A99-8799-8B0463EE01B9}" type="presParOf" srcId="{906887FB-01DE-46E1-9312-97F8DF38EE6D}" destId="{8EA24BC0-0B8D-42E9-A25F-7CA5AD90CCA1}" srcOrd="0" destOrd="0" presId="urn:microsoft.com/office/officeart/2005/8/layout/default"/>
    <dgm:cxn modelId="{8FBA306B-FB0A-4109-99A1-0089B835BB3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CREATE DATABASE</a:t>
          </a:r>
          <a:endParaRPr lang="en-IN" altLang="en-US"/>
        </a:p>
      </dgm:t>
    </dgm:pt>
    <dgm:pt modelId="{3A37C892-50B7-47F1-86AA-3FDF5EB4EE9B}" cxnId="{0C6534EC-AC5A-40C4-8000-B63FD536B061}" type="parTrans">
      <dgm:prSet/>
      <dgm:spPr/>
      <dgm:t>
        <a:bodyPr/>
        <a:p>
          <a:endParaRPr lang="en-US"/>
        </a:p>
      </dgm:t>
    </dgm:pt>
    <dgm:pt modelId="{63B1AD43-9D20-4050-A552-EF02B5A2392B}" cxnId="{0C6534EC-AC5A-40C4-8000-B63FD536B06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0C6534EC-AC5A-40C4-8000-B63FD536B061}" srcId="{98CED798-24A6-4160-A4DF-B0E5BB8236C2}" destId="{91F5AF42-2E8E-47F5-BC8E-D4C7FA9FA290}" srcOrd="0" destOrd="0" parTransId="{3A37C892-50B7-47F1-86AA-3FDF5EB4EE9B}" sibTransId="{63B1AD43-9D20-4050-A552-EF02B5A2392B}"/>
    <dgm:cxn modelId="{77A2DBAB-86F6-45C8-BFD1-B6FD0462A286}" type="presOf" srcId="{98CED798-24A6-4160-A4DF-B0E5BB8236C2}" destId="{906887FB-01DE-46E1-9312-97F8DF38EE6D}" srcOrd="0" destOrd="0" presId="urn:microsoft.com/office/officeart/2005/8/layout/default"/>
    <dgm:cxn modelId="{5982F1EB-CED7-4F3D-9891-4F62E732B84C}" type="presParOf" srcId="{906887FB-01DE-46E1-9312-97F8DF38EE6D}" destId="{8EA24BC0-0B8D-42E9-A25F-7CA5AD90CCA1}" srcOrd="0" destOrd="0" presId="urn:microsoft.com/office/officeart/2005/8/layout/default"/>
    <dgm:cxn modelId="{5661E9D5-E163-40BB-B2D6-432CDD7AA9E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CREATE TABLE</a:t>
          </a:r>
          <a:r>
            <a:rPr lang="en-IN" altLang="en-US"/>
            <a:t/>
          </a:r>
          <a:endParaRPr lang="en-IN" altLang="en-US"/>
        </a:p>
      </dgm:t>
    </dgm:pt>
    <dgm:pt modelId="{3A37C892-50B7-47F1-86AA-3FDF5EB4EE9B}" cxnId="{577C5049-953E-4F29-9ADC-7E4C020EA466}" type="parTrans">
      <dgm:prSet/>
      <dgm:spPr/>
      <dgm:t>
        <a:bodyPr/>
        <a:p>
          <a:endParaRPr lang="en-US"/>
        </a:p>
      </dgm:t>
    </dgm:pt>
    <dgm:pt modelId="{63B1AD43-9D20-4050-A552-EF02B5A2392B}" cxnId="{577C5049-953E-4F29-9ADC-7E4C020EA46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577C5049-953E-4F29-9ADC-7E4C020EA466}" srcId="{98CED798-24A6-4160-A4DF-B0E5BB8236C2}" destId="{91F5AF42-2E8E-47F5-BC8E-D4C7FA9FA290}" srcOrd="0" destOrd="0" parTransId="{3A37C892-50B7-47F1-86AA-3FDF5EB4EE9B}" sibTransId="{63B1AD43-9D20-4050-A552-EF02B5A2392B}"/>
    <dgm:cxn modelId="{5F529E62-639F-4B17-923A-8EDF08B547D3}" type="presOf" srcId="{98CED798-24A6-4160-A4DF-B0E5BB8236C2}" destId="{906887FB-01DE-46E1-9312-97F8DF38EE6D}" srcOrd="0" destOrd="0" presId="urn:microsoft.com/office/officeart/2005/8/layout/default"/>
    <dgm:cxn modelId="{744B2031-2373-417E-99B1-8FD1E1939963}" type="presParOf" srcId="{906887FB-01DE-46E1-9312-97F8DF38EE6D}" destId="{8EA24BC0-0B8D-42E9-A25F-7CA5AD90CCA1}" srcOrd="0" destOrd="0" presId="urn:microsoft.com/office/officeart/2005/8/layout/default"/>
    <dgm:cxn modelId="{587353BA-65A8-4C5A-80BC-6324B42DAC2C}"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CREATE TABLE</a:t>
          </a:r>
          <a:r>
            <a:rPr lang="en-IN" altLang="en-US"/>
            <a:t/>
          </a:r>
          <a:endParaRPr lang="en-IN" altLang="en-US"/>
        </a:p>
      </dgm:t>
    </dgm:pt>
    <dgm:pt modelId="{3A37C892-50B7-47F1-86AA-3FDF5EB4EE9B}" cxnId="{AD8233EF-E07A-4DB9-A256-D316F5D396E0}" type="parTrans">
      <dgm:prSet/>
      <dgm:spPr/>
      <dgm:t>
        <a:bodyPr/>
        <a:p>
          <a:endParaRPr lang="en-US"/>
        </a:p>
      </dgm:t>
    </dgm:pt>
    <dgm:pt modelId="{63B1AD43-9D20-4050-A552-EF02B5A2392B}" cxnId="{AD8233EF-E07A-4DB9-A256-D316F5D396E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D8233EF-E07A-4DB9-A256-D316F5D396E0}" srcId="{98CED798-24A6-4160-A4DF-B0E5BB8236C2}" destId="{91F5AF42-2E8E-47F5-BC8E-D4C7FA9FA290}" srcOrd="0" destOrd="0" parTransId="{3A37C892-50B7-47F1-86AA-3FDF5EB4EE9B}" sibTransId="{63B1AD43-9D20-4050-A552-EF02B5A2392B}"/>
    <dgm:cxn modelId="{5BCE4697-B943-4AFC-9327-CB160C6F98CA}" type="presOf" srcId="{98CED798-24A6-4160-A4DF-B0E5BB8236C2}" destId="{906887FB-01DE-46E1-9312-97F8DF38EE6D}" srcOrd="0" destOrd="0" presId="urn:microsoft.com/office/officeart/2005/8/layout/default"/>
    <dgm:cxn modelId="{259F1255-5A80-44FC-BF33-E95B49B8867B}" type="presParOf" srcId="{906887FB-01DE-46E1-9312-97F8DF38EE6D}" destId="{8EA24BC0-0B8D-42E9-A25F-7CA5AD90CCA1}" srcOrd="0" destOrd="0" presId="urn:microsoft.com/office/officeart/2005/8/layout/default"/>
    <dgm:cxn modelId="{5EDBB38C-FFF2-4EAB-8BE3-C4830C01AF5C}"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INSERT VALUES INTO TABLE</a:t>
          </a:r>
          <a:r>
            <a:rPr lang="en-US"/>
            <a:t/>
          </a:r>
          <a:endParaRPr lang="en-US"/>
        </a:p>
      </dgm:t>
    </dgm:pt>
    <dgm:pt modelId="{3A37C892-50B7-47F1-86AA-3FDF5EB4EE9B}" cxnId="{D106BA82-4C72-49EE-AF49-B85D33819644}" type="parTrans">
      <dgm:prSet/>
      <dgm:spPr/>
      <dgm:t>
        <a:bodyPr/>
        <a:p>
          <a:endParaRPr lang="en-US"/>
        </a:p>
      </dgm:t>
    </dgm:pt>
    <dgm:pt modelId="{63B1AD43-9D20-4050-A552-EF02B5A2392B}" cxnId="{D106BA82-4C72-49EE-AF49-B85D33819644}"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106BA82-4C72-49EE-AF49-B85D33819644}" srcId="{98CED798-24A6-4160-A4DF-B0E5BB8236C2}" destId="{91F5AF42-2E8E-47F5-BC8E-D4C7FA9FA290}" srcOrd="0" destOrd="0" parTransId="{3A37C892-50B7-47F1-86AA-3FDF5EB4EE9B}" sibTransId="{63B1AD43-9D20-4050-A552-EF02B5A2392B}"/>
    <dgm:cxn modelId="{CA55423B-0019-47CF-8391-B747BBE7AFCB}" type="presOf" srcId="{98CED798-24A6-4160-A4DF-B0E5BB8236C2}" destId="{906887FB-01DE-46E1-9312-97F8DF38EE6D}" srcOrd="0" destOrd="0" presId="urn:microsoft.com/office/officeart/2005/8/layout/default"/>
    <dgm:cxn modelId="{A4D792C8-3A6A-4E38-8B29-666FA1EAE889}" type="presParOf" srcId="{906887FB-01DE-46E1-9312-97F8DF38EE6D}" destId="{8EA24BC0-0B8D-42E9-A25F-7CA5AD90CCA1}" srcOrd="0" destOrd="0" presId="urn:microsoft.com/office/officeart/2005/8/layout/default"/>
    <dgm:cxn modelId="{0E3992CA-0800-430B-BA31-5993A72056D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MUTLIPLE RECORD INSERTION</a:t>
          </a:r>
          <a:r>
            <a:rPr lang="en-US"/>
            <a:t/>
          </a:r>
          <a:endParaRPr lang="en-US"/>
        </a:p>
      </dgm:t>
    </dgm:pt>
    <dgm:pt modelId="{3A37C892-50B7-47F1-86AA-3FDF5EB4EE9B}" cxnId="{6E2F1ACA-9790-4D3F-AE07-13F472BFC84D}" type="parTrans">
      <dgm:prSet/>
      <dgm:spPr/>
      <dgm:t>
        <a:bodyPr/>
        <a:p>
          <a:endParaRPr lang="en-US"/>
        </a:p>
      </dgm:t>
    </dgm:pt>
    <dgm:pt modelId="{63B1AD43-9D20-4050-A552-EF02B5A2392B}" cxnId="{6E2F1ACA-9790-4D3F-AE07-13F472BFC84D}"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E2F1ACA-9790-4D3F-AE07-13F472BFC84D}" srcId="{98CED798-24A6-4160-A4DF-B0E5BB8236C2}" destId="{91F5AF42-2E8E-47F5-BC8E-D4C7FA9FA290}" srcOrd="0" destOrd="0" parTransId="{3A37C892-50B7-47F1-86AA-3FDF5EB4EE9B}" sibTransId="{63B1AD43-9D20-4050-A552-EF02B5A2392B}"/>
    <dgm:cxn modelId="{2036F5DC-7747-4D2C-A34C-43BC63926E8A}" type="presOf" srcId="{98CED798-24A6-4160-A4DF-B0E5BB8236C2}" destId="{906887FB-01DE-46E1-9312-97F8DF38EE6D}" srcOrd="0" destOrd="0" presId="urn:microsoft.com/office/officeart/2005/8/layout/default"/>
    <dgm:cxn modelId="{44610AE6-E3A0-480E-B06F-6A57556197F1}" type="presParOf" srcId="{906887FB-01DE-46E1-9312-97F8DF38EE6D}" destId="{8EA24BC0-0B8D-42E9-A25F-7CA5AD90CCA1}" srcOrd="0" destOrd="0" presId="urn:microsoft.com/office/officeart/2005/8/layout/default"/>
    <dgm:cxn modelId="{E5DF7B48-ED10-4BDD-90F5-E5965EB2DF7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RETRIEVE ALL RECORDS</a:t>
          </a:r>
          <a:r>
            <a:rPr lang="en-US"/>
            <a:t/>
          </a:r>
          <a:endParaRPr lang="en-US"/>
        </a:p>
      </dgm:t>
    </dgm:pt>
    <dgm:pt modelId="{3A37C892-50B7-47F1-86AA-3FDF5EB4EE9B}" cxnId="{67B581B2-6907-428B-B4B5-8E9A9765DE1F}" type="parTrans">
      <dgm:prSet/>
      <dgm:spPr/>
      <dgm:t>
        <a:bodyPr/>
        <a:p>
          <a:endParaRPr lang="en-US"/>
        </a:p>
      </dgm:t>
    </dgm:pt>
    <dgm:pt modelId="{63B1AD43-9D20-4050-A552-EF02B5A2392B}" cxnId="{67B581B2-6907-428B-B4B5-8E9A9765DE1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7B581B2-6907-428B-B4B5-8E9A9765DE1F}" srcId="{98CED798-24A6-4160-A4DF-B0E5BB8236C2}" destId="{91F5AF42-2E8E-47F5-BC8E-D4C7FA9FA290}" srcOrd="0" destOrd="0" parTransId="{3A37C892-50B7-47F1-86AA-3FDF5EB4EE9B}" sibTransId="{63B1AD43-9D20-4050-A552-EF02B5A2392B}"/>
    <dgm:cxn modelId="{8FB37B0C-F186-4823-8863-D7E2C30B9C85}" type="presOf" srcId="{98CED798-24A6-4160-A4DF-B0E5BB8236C2}" destId="{906887FB-01DE-46E1-9312-97F8DF38EE6D}" srcOrd="0" destOrd="0" presId="urn:microsoft.com/office/officeart/2005/8/layout/default"/>
    <dgm:cxn modelId="{F420D4FE-EF36-448D-AA11-45A4E268012D}" type="presParOf" srcId="{906887FB-01DE-46E1-9312-97F8DF38EE6D}" destId="{8EA24BC0-0B8D-42E9-A25F-7CA5AD90CCA1}" srcOrd="0" destOrd="0" presId="urn:microsoft.com/office/officeart/2005/8/layout/default"/>
    <dgm:cxn modelId="{E4B37ED0-F626-4D73-8765-6C3C56F4F40D}"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RETRIEVE SPECIFIC COLUMN RECORDS</a:t>
          </a:r>
          <a:endParaRPr lang="en-US"/>
        </a:p>
      </dgm:t>
    </dgm:pt>
    <dgm:pt modelId="{3A37C892-50B7-47F1-86AA-3FDF5EB4EE9B}" cxnId="{3E487345-539A-4D4A-8751-16325467C517}" type="parTrans">
      <dgm:prSet/>
      <dgm:spPr/>
      <dgm:t>
        <a:bodyPr/>
        <a:p>
          <a:endParaRPr lang="en-US"/>
        </a:p>
      </dgm:t>
    </dgm:pt>
    <dgm:pt modelId="{63B1AD43-9D20-4050-A552-EF02B5A2392B}" cxnId="{3E487345-539A-4D4A-8751-16325467C51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3E487345-539A-4D4A-8751-16325467C517}" srcId="{98CED798-24A6-4160-A4DF-B0E5BB8236C2}" destId="{91F5AF42-2E8E-47F5-BC8E-D4C7FA9FA290}" srcOrd="0" destOrd="0" parTransId="{3A37C892-50B7-47F1-86AA-3FDF5EB4EE9B}" sibTransId="{63B1AD43-9D20-4050-A552-EF02B5A2392B}"/>
    <dgm:cxn modelId="{85901823-79EB-4325-B907-357F4E6AA399}" type="presOf" srcId="{98CED798-24A6-4160-A4DF-B0E5BB8236C2}" destId="{906887FB-01DE-46E1-9312-97F8DF38EE6D}" srcOrd="0" destOrd="0" presId="urn:microsoft.com/office/officeart/2005/8/layout/default"/>
    <dgm:cxn modelId="{73DB0950-25A5-4F17-BB1D-B72D6C6420CA}" type="presParOf" srcId="{906887FB-01DE-46E1-9312-97F8DF38EE6D}" destId="{8EA24BC0-0B8D-42E9-A25F-7CA5AD90CCA1}" srcOrd="0" destOrd="0" presId="urn:microsoft.com/office/officeart/2005/8/layout/default"/>
    <dgm:cxn modelId="{D04BE0AC-6E04-4537-AC40-7CF527AB96F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RETRIEVE ALL RECORDS USING *</a:t>
          </a:r>
          <a:endParaRPr lang="en-US"/>
        </a:p>
      </dgm:t>
    </dgm:pt>
    <dgm:pt modelId="{3A37C892-50B7-47F1-86AA-3FDF5EB4EE9B}" cxnId="{DFEAA897-EA69-439A-AD01-00E8473FC41A}" type="parTrans">
      <dgm:prSet/>
      <dgm:spPr/>
      <dgm:t>
        <a:bodyPr/>
        <a:p>
          <a:endParaRPr lang="en-US"/>
        </a:p>
      </dgm:t>
    </dgm:pt>
    <dgm:pt modelId="{63B1AD43-9D20-4050-A552-EF02B5A2392B}" cxnId="{DFEAA897-EA69-439A-AD01-00E8473FC41A}"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FEAA897-EA69-439A-AD01-00E8473FC41A}" srcId="{98CED798-24A6-4160-A4DF-B0E5BB8236C2}" destId="{91F5AF42-2E8E-47F5-BC8E-D4C7FA9FA290}" srcOrd="0" destOrd="0" parTransId="{3A37C892-50B7-47F1-86AA-3FDF5EB4EE9B}" sibTransId="{63B1AD43-9D20-4050-A552-EF02B5A2392B}"/>
    <dgm:cxn modelId="{9F201612-390F-422B-8EA3-72A1190846C2}" type="presOf" srcId="{98CED798-24A6-4160-A4DF-B0E5BB8236C2}" destId="{906887FB-01DE-46E1-9312-97F8DF38EE6D}" srcOrd="0" destOrd="0" presId="urn:microsoft.com/office/officeart/2005/8/layout/default"/>
    <dgm:cxn modelId="{29B865E7-227D-471E-830B-4A27772C8AA3}" type="presParOf" srcId="{906887FB-01DE-46E1-9312-97F8DF38EE6D}" destId="{8EA24BC0-0B8D-42E9-A25F-7CA5AD90CCA1}" srcOrd="0" destOrd="0" presId="urn:microsoft.com/office/officeart/2005/8/layout/default"/>
    <dgm:cxn modelId="{A1CD102E-4FAB-4FBA-8D36-AA9D0242753B}"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ADD COLUMN TO EXISTING TABLE</a:t>
          </a:r>
          <a:r>
            <a:rPr lang="en-US"/>
            <a:t/>
          </a:r>
          <a:endParaRPr lang="en-US"/>
        </a:p>
      </dgm:t>
    </dgm:pt>
    <dgm:pt modelId="{3A37C892-50B7-47F1-86AA-3FDF5EB4EE9B}" cxnId="{498D4D78-B938-445D-8C32-F1787D873C3B}" type="parTrans">
      <dgm:prSet/>
      <dgm:spPr/>
      <dgm:t>
        <a:bodyPr/>
        <a:p>
          <a:endParaRPr lang="en-US"/>
        </a:p>
      </dgm:t>
    </dgm:pt>
    <dgm:pt modelId="{63B1AD43-9D20-4050-A552-EF02B5A2392B}" cxnId="{498D4D78-B938-445D-8C32-F1787D873C3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98D4D78-B938-445D-8C32-F1787D873C3B}" srcId="{98CED798-24A6-4160-A4DF-B0E5BB8236C2}" destId="{91F5AF42-2E8E-47F5-BC8E-D4C7FA9FA290}" srcOrd="0" destOrd="0" parTransId="{3A37C892-50B7-47F1-86AA-3FDF5EB4EE9B}" sibTransId="{63B1AD43-9D20-4050-A552-EF02B5A2392B}"/>
    <dgm:cxn modelId="{7A46ACEA-3285-4A5B-8E39-AE88409F5465}" type="presOf" srcId="{98CED798-24A6-4160-A4DF-B0E5BB8236C2}" destId="{906887FB-01DE-46E1-9312-97F8DF38EE6D}" srcOrd="0" destOrd="0" presId="urn:microsoft.com/office/officeart/2005/8/layout/default"/>
    <dgm:cxn modelId="{CDDB72F1-CE8A-487B-BC92-FEC8558EF8DA}" type="presParOf" srcId="{906887FB-01DE-46E1-9312-97F8DF38EE6D}" destId="{8EA24BC0-0B8D-42E9-A25F-7CA5AD90CCA1}" srcOrd="0" destOrd="0" presId="urn:microsoft.com/office/officeart/2005/8/layout/default"/>
    <dgm:cxn modelId="{2489A652-2341-4077-8D06-C9FE618EB24E}"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MODIFY COLUMN</a:t>
          </a:r>
          <a:r>
            <a:rPr lang="en-US"/>
            <a:t/>
          </a:r>
          <a:endParaRPr lang="en-US"/>
        </a:p>
      </dgm:t>
    </dgm:pt>
    <dgm:pt modelId="{3A37C892-50B7-47F1-86AA-3FDF5EB4EE9B}" cxnId="{F769B4E4-09EC-4C96-AD61-AE592A020409}" type="parTrans">
      <dgm:prSet/>
      <dgm:spPr/>
      <dgm:t>
        <a:bodyPr/>
        <a:p>
          <a:endParaRPr lang="en-US"/>
        </a:p>
      </dgm:t>
    </dgm:pt>
    <dgm:pt modelId="{63B1AD43-9D20-4050-A552-EF02B5A2392B}" cxnId="{F769B4E4-09EC-4C96-AD61-AE592A02040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F769B4E4-09EC-4C96-AD61-AE592A020409}" srcId="{98CED798-24A6-4160-A4DF-B0E5BB8236C2}" destId="{91F5AF42-2E8E-47F5-BC8E-D4C7FA9FA290}" srcOrd="0" destOrd="0" parTransId="{3A37C892-50B7-47F1-86AA-3FDF5EB4EE9B}" sibTransId="{63B1AD43-9D20-4050-A552-EF02B5A2392B}"/>
    <dgm:cxn modelId="{8D0D2DE9-31C3-4169-B076-3D272EBEB9CB}" type="presOf" srcId="{98CED798-24A6-4160-A4DF-B0E5BB8236C2}" destId="{906887FB-01DE-46E1-9312-97F8DF38EE6D}" srcOrd="0" destOrd="0" presId="urn:microsoft.com/office/officeart/2005/8/layout/default"/>
    <dgm:cxn modelId="{2852C2FB-8377-4F83-A7AD-BCD742C78883}" type="presParOf" srcId="{906887FB-01DE-46E1-9312-97F8DF38EE6D}" destId="{8EA24BC0-0B8D-42E9-A25F-7CA5AD90CCA1}" srcOrd="0" destOrd="0" presId="urn:microsoft.com/office/officeart/2005/8/layout/default"/>
    <dgm:cxn modelId="{F86515A3-32D0-4247-A45E-D8AE0C0474A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What Database consists of?</a:t>
          </a:r>
          <a:r>
            <a:rPr lang="en-US"/>
            <a:t/>
          </a:r>
          <a:endParaRPr lang="en-US"/>
        </a:p>
      </dgm:t>
    </dgm:pt>
    <dgm:pt modelId="{3A37C892-50B7-47F1-86AA-3FDF5EB4EE9B}" cxnId="{8FA040B7-A231-433F-94BF-6C14C7AAC503}" type="parTrans">
      <dgm:prSet/>
      <dgm:spPr/>
      <dgm:t>
        <a:bodyPr/>
        <a:p>
          <a:endParaRPr lang="en-US"/>
        </a:p>
      </dgm:t>
    </dgm:pt>
    <dgm:pt modelId="{63B1AD43-9D20-4050-A552-EF02B5A2392B}" cxnId="{8FA040B7-A231-433F-94BF-6C14C7AAC50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8FA040B7-A231-433F-94BF-6C14C7AAC503}" srcId="{98CED798-24A6-4160-A4DF-B0E5BB8236C2}" destId="{91F5AF42-2E8E-47F5-BC8E-D4C7FA9FA290}" srcOrd="0" destOrd="0" parTransId="{3A37C892-50B7-47F1-86AA-3FDF5EB4EE9B}" sibTransId="{63B1AD43-9D20-4050-A552-EF02B5A2392B}"/>
    <dgm:cxn modelId="{34B3E007-B0DF-423B-BCB0-AF712FDBF095}" type="presOf" srcId="{98CED798-24A6-4160-A4DF-B0E5BB8236C2}" destId="{906887FB-01DE-46E1-9312-97F8DF38EE6D}" srcOrd="0" destOrd="0" presId="urn:microsoft.com/office/officeart/2005/8/layout/default"/>
    <dgm:cxn modelId="{5F371637-98B5-42C9-A200-8A9413C28C20}" type="presParOf" srcId="{906887FB-01DE-46E1-9312-97F8DF38EE6D}" destId="{8EA24BC0-0B8D-42E9-A25F-7CA5AD90CCA1}" srcOrd="0" destOrd="0" presId="urn:microsoft.com/office/officeart/2005/8/layout/default"/>
    <dgm:cxn modelId="{CE87D48B-E557-41D2-BEC6-F8D6A00E4E8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DROP COLUMN</a:t>
          </a:r>
          <a:r>
            <a:rPr lang="en-US"/>
            <a:t/>
          </a:r>
          <a:endParaRPr lang="en-US"/>
        </a:p>
      </dgm:t>
    </dgm:pt>
    <dgm:pt modelId="{3A37C892-50B7-47F1-86AA-3FDF5EB4EE9B}" cxnId="{21811A6A-BA02-41E1-BEE5-9D8150F22EAC}" type="parTrans">
      <dgm:prSet/>
      <dgm:spPr/>
      <dgm:t>
        <a:bodyPr/>
        <a:p>
          <a:endParaRPr lang="en-US"/>
        </a:p>
      </dgm:t>
    </dgm:pt>
    <dgm:pt modelId="{63B1AD43-9D20-4050-A552-EF02B5A2392B}" cxnId="{21811A6A-BA02-41E1-BEE5-9D8150F22EAC}"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1811A6A-BA02-41E1-BEE5-9D8150F22EAC}" srcId="{98CED798-24A6-4160-A4DF-B0E5BB8236C2}" destId="{91F5AF42-2E8E-47F5-BC8E-D4C7FA9FA290}" srcOrd="0" destOrd="0" parTransId="{3A37C892-50B7-47F1-86AA-3FDF5EB4EE9B}" sibTransId="{63B1AD43-9D20-4050-A552-EF02B5A2392B}"/>
    <dgm:cxn modelId="{3E23344C-C712-45B8-AB39-26BBDA607BF9}" type="presOf" srcId="{98CED798-24A6-4160-A4DF-B0E5BB8236C2}" destId="{906887FB-01DE-46E1-9312-97F8DF38EE6D}" srcOrd="0" destOrd="0" presId="urn:microsoft.com/office/officeart/2005/8/layout/default"/>
    <dgm:cxn modelId="{4B067360-16A3-4F35-B41C-C3256F54F9FC}" type="presParOf" srcId="{906887FB-01DE-46E1-9312-97F8DF38EE6D}" destId="{8EA24BC0-0B8D-42E9-A25F-7CA5AD90CCA1}" srcOrd="0" destOrd="0" presId="urn:microsoft.com/office/officeart/2005/8/layout/default"/>
    <dgm:cxn modelId="{8BCF3EEC-002C-4448-8F3A-B1975049CAE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a:sym typeface="+mn-ea"/>
            </a:rPr>
            <a:t>A</a:t>
          </a:r>
          <a:r>
            <a:rPr lang="en-US">
              <a:sym typeface="+mn-ea"/>
            </a:rPr>
            <a:t>DD VALUES(ROWS) TO COLUMN</a:t>
          </a:r>
          <a:r>
            <a:rPr lang="en-US"/>
            <a:t/>
          </a:r>
          <a:endParaRPr lang="en-US"/>
        </a:p>
      </dgm:t>
    </dgm:pt>
    <dgm:pt modelId="{3A37C892-50B7-47F1-86AA-3FDF5EB4EE9B}" cxnId="{D20CAD5A-593D-42E3-ADBA-6668DE9231EF}" type="parTrans">
      <dgm:prSet/>
      <dgm:spPr/>
      <dgm:t>
        <a:bodyPr/>
        <a:p>
          <a:endParaRPr lang="en-US"/>
        </a:p>
      </dgm:t>
    </dgm:pt>
    <dgm:pt modelId="{63B1AD43-9D20-4050-A552-EF02B5A2392B}" cxnId="{D20CAD5A-593D-42E3-ADBA-6668DE9231E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20CAD5A-593D-42E3-ADBA-6668DE9231EF}" srcId="{98CED798-24A6-4160-A4DF-B0E5BB8236C2}" destId="{91F5AF42-2E8E-47F5-BC8E-D4C7FA9FA290}" srcOrd="0" destOrd="0" parTransId="{3A37C892-50B7-47F1-86AA-3FDF5EB4EE9B}" sibTransId="{63B1AD43-9D20-4050-A552-EF02B5A2392B}"/>
    <dgm:cxn modelId="{28535CF9-8B47-4CEA-AE00-CB17EB95BBF3}" type="presOf" srcId="{98CED798-24A6-4160-A4DF-B0E5BB8236C2}" destId="{906887FB-01DE-46E1-9312-97F8DF38EE6D}" srcOrd="0" destOrd="0" presId="urn:microsoft.com/office/officeart/2005/8/layout/default"/>
    <dgm:cxn modelId="{B63ABFCA-B68C-4434-9412-ABB67143A64D}" type="presParOf" srcId="{906887FB-01DE-46E1-9312-97F8DF38EE6D}" destId="{8EA24BC0-0B8D-42E9-A25F-7CA5AD90CCA1}" srcOrd="0" destOrd="0" presId="urn:microsoft.com/office/officeart/2005/8/layout/default"/>
    <dgm:cxn modelId="{C76D0B73-7D20-468D-BB9A-AFD37A932394}"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ADD VALUES(ROWS) TO SPECIFIC COLUMN</a:t>
          </a:r>
          <a:r>
            <a:rPr lang="en-US"/>
            <a:t/>
          </a:r>
          <a:endParaRPr lang="en-US"/>
        </a:p>
      </dgm:t>
    </dgm:pt>
    <dgm:pt modelId="{3A37C892-50B7-47F1-86AA-3FDF5EB4EE9B}" cxnId="{6A2613F5-CE6A-41B4-A5E6-971BBD2DBE95}" type="parTrans">
      <dgm:prSet/>
      <dgm:spPr/>
      <dgm:t>
        <a:bodyPr/>
        <a:p>
          <a:endParaRPr lang="en-US"/>
        </a:p>
      </dgm:t>
    </dgm:pt>
    <dgm:pt modelId="{63B1AD43-9D20-4050-A552-EF02B5A2392B}" cxnId="{6A2613F5-CE6A-41B4-A5E6-971BBD2DBE95}"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A2613F5-CE6A-41B4-A5E6-971BBD2DBE95}" srcId="{98CED798-24A6-4160-A4DF-B0E5BB8236C2}" destId="{91F5AF42-2E8E-47F5-BC8E-D4C7FA9FA290}" srcOrd="0" destOrd="0" parTransId="{3A37C892-50B7-47F1-86AA-3FDF5EB4EE9B}" sibTransId="{63B1AD43-9D20-4050-A552-EF02B5A2392B}"/>
    <dgm:cxn modelId="{D0170E61-52AD-40B8-8466-1FC0027D439B}" type="presOf" srcId="{98CED798-24A6-4160-A4DF-B0E5BB8236C2}" destId="{906887FB-01DE-46E1-9312-97F8DF38EE6D}" srcOrd="0" destOrd="0" presId="urn:microsoft.com/office/officeart/2005/8/layout/default"/>
    <dgm:cxn modelId="{1A9A205A-D400-4DB6-8EB7-800BF33497C5}" type="presParOf" srcId="{906887FB-01DE-46E1-9312-97F8DF38EE6D}" destId="{8EA24BC0-0B8D-42E9-A25F-7CA5AD90CCA1}" srcOrd="0" destOrd="0" presId="urn:microsoft.com/office/officeart/2005/8/layout/default"/>
    <dgm:cxn modelId="{5F46AA4B-7044-4021-8F98-1236DD2EC4C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ERROR ON UPDATE</a:t>
          </a:r>
          <a:endParaRPr lang="en-US"/>
        </a:p>
      </dgm:t>
    </dgm:pt>
    <dgm:pt modelId="{3A37C892-50B7-47F1-86AA-3FDF5EB4EE9B}" cxnId="{C3DA917C-FD17-4086-B2C1-ADBA82871202}" type="parTrans">
      <dgm:prSet/>
      <dgm:spPr/>
      <dgm:t>
        <a:bodyPr/>
        <a:p>
          <a:endParaRPr lang="en-US"/>
        </a:p>
      </dgm:t>
    </dgm:pt>
    <dgm:pt modelId="{63B1AD43-9D20-4050-A552-EF02B5A2392B}" cxnId="{C3DA917C-FD17-4086-B2C1-ADBA82871202}"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C3DA917C-FD17-4086-B2C1-ADBA82871202}" srcId="{98CED798-24A6-4160-A4DF-B0E5BB8236C2}" destId="{91F5AF42-2E8E-47F5-BC8E-D4C7FA9FA290}" srcOrd="0" destOrd="0" parTransId="{3A37C892-50B7-47F1-86AA-3FDF5EB4EE9B}" sibTransId="{63B1AD43-9D20-4050-A552-EF02B5A2392B}"/>
    <dgm:cxn modelId="{55DB993D-3EF7-4CBF-BA39-3AA70C3FC417}" type="presOf" srcId="{98CED798-24A6-4160-A4DF-B0E5BB8236C2}" destId="{906887FB-01DE-46E1-9312-97F8DF38EE6D}" srcOrd="0" destOrd="0" presId="urn:microsoft.com/office/officeart/2005/8/layout/default"/>
    <dgm:cxn modelId="{F41CB1CA-8311-4AAF-95E4-1F3D21F2D191}" type="presParOf" srcId="{906887FB-01DE-46E1-9312-97F8DF38EE6D}" destId="{8EA24BC0-0B8D-42E9-A25F-7CA5AD90CCA1}" srcOrd="0" destOrd="0" presId="urn:microsoft.com/office/officeart/2005/8/layout/default"/>
    <dgm:cxn modelId="{6808F14A-F9E4-4765-B66D-4155918679D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SOLUTION</a:t>
          </a:r>
          <a:endParaRPr lang="en-US"/>
        </a:p>
      </dgm:t>
    </dgm:pt>
    <dgm:pt modelId="{3A37C892-50B7-47F1-86AA-3FDF5EB4EE9B}" cxnId="{A7BF7205-7AE8-4AE5-9C81-EBFF9BA3CC2C}" type="parTrans">
      <dgm:prSet/>
      <dgm:spPr/>
      <dgm:t>
        <a:bodyPr/>
        <a:p>
          <a:endParaRPr lang="en-US"/>
        </a:p>
      </dgm:t>
    </dgm:pt>
    <dgm:pt modelId="{63B1AD43-9D20-4050-A552-EF02B5A2392B}" cxnId="{A7BF7205-7AE8-4AE5-9C81-EBFF9BA3CC2C}"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7BF7205-7AE8-4AE5-9C81-EBFF9BA3CC2C}" srcId="{98CED798-24A6-4160-A4DF-B0E5BB8236C2}" destId="{91F5AF42-2E8E-47F5-BC8E-D4C7FA9FA290}" srcOrd="0" destOrd="0" parTransId="{3A37C892-50B7-47F1-86AA-3FDF5EB4EE9B}" sibTransId="{63B1AD43-9D20-4050-A552-EF02B5A2392B}"/>
    <dgm:cxn modelId="{439B5623-973A-4528-BAAB-ACB635D8A9C6}" type="presOf" srcId="{98CED798-24A6-4160-A4DF-B0E5BB8236C2}" destId="{906887FB-01DE-46E1-9312-97F8DF38EE6D}" srcOrd="0" destOrd="0" presId="urn:microsoft.com/office/officeart/2005/8/layout/default"/>
    <dgm:cxn modelId="{576BDC1D-BE4A-4F17-AC8D-848795682A67}" type="presParOf" srcId="{906887FB-01DE-46E1-9312-97F8DF38EE6D}" destId="{8EA24BC0-0B8D-42E9-A25F-7CA5AD90CCA1}" srcOrd="0" destOrd="0" presId="urn:microsoft.com/office/officeart/2005/8/layout/default"/>
    <dgm:cxn modelId="{49176E14-D201-4878-AC7E-BED9BE554F7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DROP DATABASE</a:t>
          </a:r>
          <a:r>
            <a:rPr lang="en-US"/>
            <a:t/>
          </a:r>
          <a:endParaRPr lang="en-US"/>
        </a:p>
      </dgm:t>
    </dgm:pt>
    <dgm:pt modelId="{3A37C892-50B7-47F1-86AA-3FDF5EB4EE9B}" cxnId="{AD1086D2-2BE4-47D9-BA3B-FA09AC019F86}" type="parTrans">
      <dgm:prSet/>
      <dgm:spPr/>
      <dgm:t>
        <a:bodyPr/>
        <a:p>
          <a:endParaRPr lang="en-US"/>
        </a:p>
      </dgm:t>
    </dgm:pt>
    <dgm:pt modelId="{63B1AD43-9D20-4050-A552-EF02B5A2392B}" cxnId="{AD1086D2-2BE4-47D9-BA3B-FA09AC019F8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D1086D2-2BE4-47D9-BA3B-FA09AC019F86}" srcId="{98CED798-24A6-4160-A4DF-B0E5BB8236C2}" destId="{91F5AF42-2E8E-47F5-BC8E-D4C7FA9FA290}" srcOrd="0" destOrd="0" parTransId="{3A37C892-50B7-47F1-86AA-3FDF5EB4EE9B}" sibTransId="{63B1AD43-9D20-4050-A552-EF02B5A2392B}"/>
    <dgm:cxn modelId="{A474E5E6-E851-47BC-8BD1-2826BA59C81C}" type="presOf" srcId="{98CED798-24A6-4160-A4DF-B0E5BB8236C2}" destId="{906887FB-01DE-46E1-9312-97F8DF38EE6D}" srcOrd="0" destOrd="0" presId="urn:microsoft.com/office/officeart/2005/8/layout/default"/>
    <dgm:cxn modelId="{6946548E-A2A0-44BF-8543-1749178AF2D8}" type="presParOf" srcId="{906887FB-01DE-46E1-9312-97F8DF38EE6D}" destId="{8EA24BC0-0B8D-42E9-A25F-7CA5AD90CCA1}" srcOrd="0" destOrd="0" presId="urn:microsoft.com/office/officeart/2005/8/layout/default"/>
    <dgm:cxn modelId="{BC104F74-CD55-4BD5-9613-AC1A2281255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HOW TO GET UNQUE VALUES FROM COLUMN</a:t>
          </a:r>
          <a:r>
            <a:rPr lang="en-IN" altLang="en-US"/>
            <a:t/>
          </a:r>
          <a:endParaRPr lang="en-IN" altLang="en-US"/>
        </a:p>
      </dgm:t>
    </dgm:pt>
    <dgm:pt modelId="{3A37C892-50B7-47F1-86AA-3FDF5EB4EE9B}" cxnId="{021C91F5-C60C-4828-A635-F2F8EF62CE42}" type="parTrans">
      <dgm:prSet/>
      <dgm:spPr/>
      <dgm:t>
        <a:bodyPr/>
        <a:p>
          <a:endParaRPr lang="en-US"/>
        </a:p>
      </dgm:t>
    </dgm:pt>
    <dgm:pt modelId="{63B1AD43-9D20-4050-A552-EF02B5A2392B}" cxnId="{021C91F5-C60C-4828-A635-F2F8EF62CE42}"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021C91F5-C60C-4828-A635-F2F8EF62CE42}" srcId="{98CED798-24A6-4160-A4DF-B0E5BB8236C2}" destId="{91F5AF42-2E8E-47F5-BC8E-D4C7FA9FA290}" srcOrd="0" destOrd="0" parTransId="{3A37C892-50B7-47F1-86AA-3FDF5EB4EE9B}" sibTransId="{63B1AD43-9D20-4050-A552-EF02B5A2392B}"/>
    <dgm:cxn modelId="{C1F0A687-6752-492D-8A96-BE113894F0BF}" type="presOf" srcId="{98CED798-24A6-4160-A4DF-B0E5BB8236C2}" destId="{906887FB-01DE-46E1-9312-97F8DF38EE6D}" srcOrd="0" destOrd="0" presId="urn:microsoft.com/office/officeart/2005/8/layout/default"/>
    <dgm:cxn modelId="{AE3EF838-E723-4F6F-BEDF-972B3BCA9995}" type="presParOf" srcId="{906887FB-01DE-46E1-9312-97F8DF38EE6D}" destId="{8EA24BC0-0B8D-42E9-A25F-7CA5AD90CCA1}" srcOrd="0" destOrd="0" presId="urn:microsoft.com/office/officeart/2005/8/layout/default"/>
    <dgm:cxn modelId="{CB47E47B-A60A-4A63-99F0-40BC447AE54E}"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WHERE CONDITION</a:t>
          </a:r>
          <a:endParaRPr lang="en-IN" altLang="en-US"/>
        </a:p>
      </dgm:t>
    </dgm:pt>
    <dgm:pt modelId="{3A37C892-50B7-47F1-86AA-3FDF5EB4EE9B}" cxnId="{ED841E5A-CCA6-4995-B69B-D288B5C15F41}" type="parTrans">
      <dgm:prSet/>
      <dgm:spPr/>
      <dgm:t>
        <a:bodyPr/>
        <a:p>
          <a:endParaRPr lang="en-US"/>
        </a:p>
      </dgm:t>
    </dgm:pt>
    <dgm:pt modelId="{63B1AD43-9D20-4050-A552-EF02B5A2392B}" cxnId="{ED841E5A-CCA6-4995-B69B-D288B5C15F4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D841E5A-CCA6-4995-B69B-D288B5C15F41}" srcId="{98CED798-24A6-4160-A4DF-B0E5BB8236C2}" destId="{91F5AF42-2E8E-47F5-BC8E-D4C7FA9FA290}" srcOrd="0" destOrd="0" parTransId="{3A37C892-50B7-47F1-86AA-3FDF5EB4EE9B}" sibTransId="{63B1AD43-9D20-4050-A552-EF02B5A2392B}"/>
    <dgm:cxn modelId="{97673B12-B067-4BA1-AD3C-D2C7648D75F9}" type="presOf" srcId="{98CED798-24A6-4160-A4DF-B0E5BB8236C2}" destId="{906887FB-01DE-46E1-9312-97F8DF38EE6D}" srcOrd="0" destOrd="0" presId="urn:microsoft.com/office/officeart/2005/8/layout/default"/>
    <dgm:cxn modelId="{3F001038-8790-4666-AAF0-12661119A50C}" type="presParOf" srcId="{906887FB-01DE-46E1-9312-97F8DF38EE6D}" destId="{8EA24BC0-0B8D-42E9-A25F-7CA5AD90CCA1}" srcOrd="0" destOrd="0" presId="urn:microsoft.com/office/officeart/2005/8/layout/default"/>
    <dgm:cxn modelId="{8B386EE0-655D-4A9C-9D73-72907A2B4836}"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AND OPERATOR</a:t>
          </a:r>
          <a:r>
            <a:rPr lang="en-IN" altLang="en-US"/>
            <a:t/>
          </a:r>
          <a:endParaRPr lang="en-IN" altLang="en-US"/>
        </a:p>
      </dgm:t>
    </dgm:pt>
    <dgm:pt modelId="{3A37C892-50B7-47F1-86AA-3FDF5EB4EE9B}" cxnId="{8BBF5185-7459-4A59-9F99-CF8BDD8C884E}" type="parTrans">
      <dgm:prSet/>
      <dgm:spPr/>
      <dgm:t>
        <a:bodyPr/>
        <a:p>
          <a:endParaRPr lang="en-US"/>
        </a:p>
      </dgm:t>
    </dgm:pt>
    <dgm:pt modelId="{63B1AD43-9D20-4050-A552-EF02B5A2392B}" cxnId="{8BBF5185-7459-4A59-9F99-CF8BDD8C884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8BBF5185-7459-4A59-9F99-CF8BDD8C884E}" srcId="{98CED798-24A6-4160-A4DF-B0E5BB8236C2}" destId="{91F5AF42-2E8E-47F5-BC8E-D4C7FA9FA290}" srcOrd="0" destOrd="0" parTransId="{3A37C892-50B7-47F1-86AA-3FDF5EB4EE9B}" sibTransId="{63B1AD43-9D20-4050-A552-EF02B5A2392B}"/>
    <dgm:cxn modelId="{8EADB2AC-CB75-4162-ABF3-A63F6F36E903}" type="presOf" srcId="{98CED798-24A6-4160-A4DF-B0E5BB8236C2}" destId="{906887FB-01DE-46E1-9312-97F8DF38EE6D}" srcOrd="0" destOrd="0" presId="urn:microsoft.com/office/officeart/2005/8/layout/default"/>
    <dgm:cxn modelId="{A08C5A72-856A-4348-ABC5-CAB5B8A6CA2A}" type="presParOf" srcId="{906887FB-01DE-46E1-9312-97F8DF38EE6D}" destId="{8EA24BC0-0B8D-42E9-A25F-7CA5AD90CCA1}" srcOrd="0" destOrd="0" presId="urn:microsoft.com/office/officeart/2005/8/layout/default"/>
    <dgm:cxn modelId="{2513AF2C-D190-49E5-A711-7A88E0EE055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OR OPERATOR</a:t>
          </a:r>
          <a:r>
            <a:rPr lang="en-IN" altLang="en-US"/>
            <a:t/>
          </a:r>
          <a:endParaRPr lang="en-IN" altLang="en-US"/>
        </a:p>
      </dgm:t>
    </dgm:pt>
    <dgm:pt modelId="{3A37C892-50B7-47F1-86AA-3FDF5EB4EE9B}" cxnId="{599D7B01-C07E-4B93-BEFC-D3C0AE8983EF}" type="parTrans">
      <dgm:prSet/>
      <dgm:spPr/>
      <dgm:t>
        <a:bodyPr/>
        <a:p>
          <a:endParaRPr lang="en-US"/>
        </a:p>
      </dgm:t>
    </dgm:pt>
    <dgm:pt modelId="{63B1AD43-9D20-4050-A552-EF02B5A2392B}" cxnId="{599D7B01-C07E-4B93-BEFC-D3C0AE8983E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599D7B01-C07E-4B93-BEFC-D3C0AE8983EF}" srcId="{98CED798-24A6-4160-A4DF-B0E5BB8236C2}" destId="{91F5AF42-2E8E-47F5-BC8E-D4C7FA9FA290}" srcOrd="0" destOrd="0" parTransId="{3A37C892-50B7-47F1-86AA-3FDF5EB4EE9B}" sibTransId="{63B1AD43-9D20-4050-A552-EF02B5A2392B}"/>
    <dgm:cxn modelId="{7390DC22-464C-44C1-B8E8-874A4AD87131}" type="presOf" srcId="{98CED798-24A6-4160-A4DF-B0E5BB8236C2}" destId="{906887FB-01DE-46E1-9312-97F8DF38EE6D}" srcOrd="0" destOrd="0" presId="urn:microsoft.com/office/officeart/2005/8/layout/default"/>
    <dgm:cxn modelId="{DDADFBAD-C3C4-479C-8547-C26539E3C456}" type="presParOf" srcId="{906887FB-01DE-46E1-9312-97F8DF38EE6D}" destId="{8EA24BC0-0B8D-42E9-A25F-7CA5AD90CCA1}" srcOrd="0" destOrd="0" presId="urn:microsoft.com/office/officeart/2005/8/layout/default"/>
    <dgm:cxn modelId="{A5D466F1-91AE-4DD1-B35D-15D37D1A309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What is SQL?</a:t>
          </a:r>
          <a:r>
            <a:rPr lang="en-US"/>
            <a:t/>
          </a:r>
          <a:endParaRPr lang="en-US"/>
        </a:p>
      </dgm:t>
    </dgm:pt>
    <dgm:pt modelId="{3A37C892-50B7-47F1-86AA-3FDF5EB4EE9B}" cxnId="{0A73F775-FA46-4376-9172-1B1FDDC15BF7}" type="parTrans">
      <dgm:prSet/>
      <dgm:spPr/>
      <dgm:t>
        <a:bodyPr/>
        <a:p>
          <a:endParaRPr lang="en-US"/>
        </a:p>
      </dgm:t>
    </dgm:pt>
    <dgm:pt modelId="{63B1AD43-9D20-4050-A552-EF02B5A2392B}" cxnId="{0A73F775-FA46-4376-9172-1B1FDDC15BF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0A73F775-FA46-4376-9172-1B1FDDC15BF7}" srcId="{98CED798-24A6-4160-A4DF-B0E5BB8236C2}" destId="{91F5AF42-2E8E-47F5-BC8E-D4C7FA9FA290}" srcOrd="0" destOrd="0" parTransId="{3A37C892-50B7-47F1-86AA-3FDF5EB4EE9B}" sibTransId="{63B1AD43-9D20-4050-A552-EF02B5A2392B}"/>
    <dgm:cxn modelId="{98C6D00B-9E29-459D-9725-639DD354CB89}" type="presOf" srcId="{98CED798-24A6-4160-A4DF-B0E5BB8236C2}" destId="{906887FB-01DE-46E1-9312-97F8DF38EE6D}" srcOrd="0" destOrd="0" presId="urn:microsoft.com/office/officeart/2005/8/layout/default"/>
    <dgm:cxn modelId="{972338E6-3431-477A-8B13-C3933C5ED6BC}" type="presParOf" srcId="{906887FB-01DE-46E1-9312-97F8DF38EE6D}" destId="{8EA24BC0-0B8D-42E9-A25F-7CA5AD90CCA1}" srcOrd="0" destOrd="0" presId="urn:microsoft.com/office/officeart/2005/8/layout/default"/>
    <dgm:cxn modelId="{5DE42304-6745-417E-9584-B01D873FCF7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IN OPERATOR</a:t>
          </a:r>
          <a:r>
            <a:rPr lang="en-IN" altLang="en-US"/>
            <a:t/>
          </a:r>
          <a:endParaRPr lang="en-IN" altLang="en-US"/>
        </a:p>
      </dgm:t>
    </dgm:pt>
    <dgm:pt modelId="{3A37C892-50B7-47F1-86AA-3FDF5EB4EE9B}" cxnId="{67934936-7814-439A-BEC8-11D9AB7FA86F}" type="parTrans">
      <dgm:prSet/>
      <dgm:spPr/>
      <dgm:t>
        <a:bodyPr/>
        <a:p>
          <a:endParaRPr lang="en-US"/>
        </a:p>
      </dgm:t>
    </dgm:pt>
    <dgm:pt modelId="{63B1AD43-9D20-4050-A552-EF02B5A2392B}" cxnId="{67934936-7814-439A-BEC8-11D9AB7FA86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7934936-7814-439A-BEC8-11D9AB7FA86F}" srcId="{98CED798-24A6-4160-A4DF-B0E5BB8236C2}" destId="{91F5AF42-2E8E-47F5-BC8E-D4C7FA9FA290}" srcOrd="0" destOrd="0" parTransId="{3A37C892-50B7-47F1-86AA-3FDF5EB4EE9B}" sibTransId="{63B1AD43-9D20-4050-A552-EF02B5A2392B}"/>
    <dgm:cxn modelId="{F88FA4B5-A62C-44EF-BCDC-68AD69728B78}" type="presOf" srcId="{98CED798-24A6-4160-A4DF-B0E5BB8236C2}" destId="{906887FB-01DE-46E1-9312-97F8DF38EE6D}" srcOrd="0" destOrd="0" presId="urn:microsoft.com/office/officeart/2005/8/layout/default"/>
    <dgm:cxn modelId="{F893F886-D1F7-48E1-9A4E-E9E80E9DBBFE}" type="presParOf" srcId="{906887FB-01DE-46E1-9312-97F8DF38EE6D}" destId="{8EA24BC0-0B8D-42E9-A25F-7CA5AD90CCA1}" srcOrd="0" destOrd="0" presId="urn:microsoft.com/office/officeart/2005/8/layout/default"/>
    <dgm:cxn modelId="{E59E4F24-7D59-4CB4-881F-9D62EFE42E0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BETWEEN OPERATOR</a:t>
          </a:r>
          <a:r>
            <a:rPr lang="en-IN" altLang="en-US"/>
            <a:t/>
          </a:r>
          <a:endParaRPr lang="en-IN" altLang="en-US"/>
        </a:p>
      </dgm:t>
    </dgm:pt>
    <dgm:pt modelId="{3A37C892-50B7-47F1-86AA-3FDF5EB4EE9B}" cxnId="{26CEA5A8-ECFF-48C5-B060-54A4C68B5BA7}" type="parTrans">
      <dgm:prSet/>
      <dgm:spPr/>
      <dgm:t>
        <a:bodyPr/>
        <a:p>
          <a:endParaRPr lang="en-US"/>
        </a:p>
      </dgm:t>
    </dgm:pt>
    <dgm:pt modelId="{63B1AD43-9D20-4050-A552-EF02B5A2392B}" cxnId="{26CEA5A8-ECFF-48C5-B060-54A4C68B5BA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6CEA5A8-ECFF-48C5-B060-54A4C68B5BA7}" srcId="{98CED798-24A6-4160-A4DF-B0E5BB8236C2}" destId="{91F5AF42-2E8E-47F5-BC8E-D4C7FA9FA290}" srcOrd="0" destOrd="0" parTransId="{3A37C892-50B7-47F1-86AA-3FDF5EB4EE9B}" sibTransId="{63B1AD43-9D20-4050-A552-EF02B5A2392B}"/>
    <dgm:cxn modelId="{BC8A0A0A-F7B1-4F99-8932-C5F2D13300AF}" type="presOf" srcId="{98CED798-24A6-4160-A4DF-B0E5BB8236C2}" destId="{906887FB-01DE-46E1-9312-97F8DF38EE6D}" srcOrd="0" destOrd="0" presId="urn:microsoft.com/office/officeart/2005/8/layout/default"/>
    <dgm:cxn modelId="{4B921CCA-53E0-45D6-9B9D-358B13A617E2}" type="presParOf" srcId="{906887FB-01DE-46E1-9312-97F8DF38EE6D}" destId="{8EA24BC0-0B8D-42E9-A25F-7CA5AD90CCA1}" srcOrd="0" destOrd="0" presId="urn:microsoft.com/office/officeart/2005/8/layout/default"/>
    <dgm:cxn modelId="{3DECCC69-CBEA-48C3-9A5C-BAE31DA05F5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REGULAR EXPRESSIONS</a:t>
          </a:r>
          <a:r>
            <a:rPr lang="en-IN" altLang="en-US"/>
            <a:t/>
          </a:r>
          <a:endParaRPr lang="en-IN" altLang="en-US"/>
        </a:p>
      </dgm:t>
    </dgm:pt>
    <dgm:pt modelId="{3A37C892-50B7-47F1-86AA-3FDF5EB4EE9B}" cxnId="{BE83B1B8-12DC-491F-93FE-1889C6322FD6}" type="parTrans">
      <dgm:prSet/>
      <dgm:spPr/>
      <dgm:t>
        <a:bodyPr/>
        <a:p>
          <a:endParaRPr lang="en-US"/>
        </a:p>
      </dgm:t>
    </dgm:pt>
    <dgm:pt modelId="{63B1AD43-9D20-4050-A552-EF02B5A2392B}" cxnId="{BE83B1B8-12DC-491F-93FE-1889C6322FD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E83B1B8-12DC-491F-93FE-1889C6322FD6}" srcId="{98CED798-24A6-4160-A4DF-B0E5BB8236C2}" destId="{91F5AF42-2E8E-47F5-BC8E-D4C7FA9FA290}" srcOrd="0" destOrd="0" parTransId="{3A37C892-50B7-47F1-86AA-3FDF5EB4EE9B}" sibTransId="{63B1AD43-9D20-4050-A552-EF02B5A2392B}"/>
    <dgm:cxn modelId="{4EB82536-68FD-4849-8FCF-FE0CB34419C8}" type="presOf" srcId="{98CED798-24A6-4160-A4DF-B0E5BB8236C2}" destId="{906887FB-01DE-46E1-9312-97F8DF38EE6D}" srcOrd="0" destOrd="0" presId="urn:microsoft.com/office/officeart/2005/8/layout/default"/>
    <dgm:cxn modelId="{2A6EE2B2-471B-45B0-A27A-956D70CF5E70}" type="presParOf" srcId="{906887FB-01DE-46E1-9312-97F8DF38EE6D}" destId="{8EA24BC0-0B8D-42E9-A25F-7CA5AD90CCA1}" srcOrd="0" destOrd="0" presId="urn:microsoft.com/office/officeart/2005/8/layout/default"/>
    <dgm:cxn modelId="{66C7816D-8B50-474A-BACE-865E916716C1}"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SORT</a:t>
          </a:r>
          <a:r>
            <a:rPr lang="en-IN" altLang="en-US"/>
            <a:t/>
          </a:r>
          <a:endParaRPr lang="en-IN" altLang="en-US"/>
        </a:p>
      </dgm:t>
    </dgm:pt>
    <dgm:pt modelId="{3A37C892-50B7-47F1-86AA-3FDF5EB4EE9B}" cxnId="{4E3BD38D-CFC9-411C-A1A0-C70B0D9E58A1}" type="parTrans">
      <dgm:prSet/>
      <dgm:spPr/>
      <dgm:t>
        <a:bodyPr/>
        <a:p>
          <a:endParaRPr lang="en-US"/>
        </a:p>
      </dgm:t>
    </dgm:pt>
    <dgm:pt modelId="{63B1AD43-9D20-4050-A552-EF02B5A2392B}" cxnId="{4E3BD38D-CFC9-411C-A1A0-C70B0D9E58A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E3BD38D-CFC9-411C-A1A0-C70B0D9E58A1}" srcId="{98CED798-24A6-4160-A4DF-B0E5BB8236C2}" destId="{91F5AF42-2E8E-47F5-BC8E-D4C7FA9FA290}" srcOrd="0" destOrd="0" parTransId="{3A37C892-50B7-47F1-86AA-3FDF5EB4EE9B}" sibTransId="{63B1AD43-9D20-4050-A552-EF02B5A2392B}"/>
    <dgm:cxn modelId="{8C66B5C0-2741-4B5B-B5A0-750D63112E17}" type="presOf" srcId="{98CED798-24A6-4160-A4DF-B0E5BB8236C2}" destId="{906887FB-01DE-46E1-9312-97F8DF38EE6D}" srcOrd="0" destOrd="0" presId="urn:microsoft.com/office/officeart/2005/8/layout/default"/>
    <dgm:cxn modelId="{980A9080-FC6F-436D-91AE-F75D475829C3}" type="presParOf" srcId="{906887FB-01DE-46E1-9312-97F8DF38EE6D}" destId="{8EA24BC0-0B8D-42E9-A25F-7CA5AD90CCA1}" srcOrd="0" destOrd="0" presId="urn:microsoft.com/office/officeart/2005/8/layout/default"/>
    <dgm:cxn modelId="{890C5DC8-5A72-4E5A-B131-918CA795038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MAX KEYWORD</a:t>
          </a:r>
          <a:r>
            <a:rPr lang="en-US"/>
            <a:t/>
          </a:r>
          <a:endParaRPr lang="en-US"/>
        </a:p>
      </dgm:t>
    </dgm:pt>
    <dgm:pt modelId="{3A37C892-50B7-47F1-86AA-3FDF5EB4EE9B}" cxnId="{C0AA56E2-0730-48DE-A696-2A30492AF870}" type="parTrans">
      <dgm:prSet/>
      <dgm:spPr/>
      <dgm:t>
        <a:bodyPr/>
        <a:p>
          <a:endParaRPr lang="en-US"/>
        </a:p>
      </dgm:t>
    </dgm:pt>
    <dgm:pt modelId="{63B1AD43-9D20-4050-A552-EF02B5A2392B}" cxnId="{C0AA56E2-0730-48DE-A696-2A30492AF87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C0AA56E2-0730-48DE-A696-2A30492AF870}" srcId="{98CED798-24A6-4160-A4DF-B0E5BB8236C2}" destId="{91F5AF42-2E8E-47F5-BC8E-D4C7FA9FA290}" srcOrd="0" destOrd="0" parTransId="{3A37C892-50B7-47F1-86AA-3FDF5EB4EE9B}" sibTransId="{63B1AD43-9D20-4050-A552-EF02B5A2392B}"/>
    <dgm:cxn modelId="{A10FDF60-3095-44D9-ACE5-56AD67C1541A}" type="presOf" srcId="{98CED798-24A6-4160-A4DF-B0E5BB8236C2}" destId="{906887FB-01DE-46E1-9312-97F8DF38EE6D}" srcOrd="0" destOrd="0" presId="urn:microsoft.com/office/officeart/2005/8/layout/default"/>
    <dgm:cxn modelId="{E1C7C6A0-A76A-4860-81F3-6728B52D556F}" type="presParOf" srcId="{906887FB-01DE-46E1-9312-97F8DF38EE6D}" destId="{8EA24BC0-0B8D-42E9-A25F-7CA5AD90CCA1}" srcOrd="0" destOrd="0" presId="urn:microsoft.com/office/officeart/2005/8/layout/default"/>
    <dgm:cxn modelId="{EBA2444D-CD15-42A7-AD19-E88A1C29C7F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MIN KEWORD</a:t>
          </a:r>
          <a:r>
            <a:rPr lang="en-US"/>
            <a:t/>
          </a:r>
          <a:endParaRPr lang="en-US"/>
        </a:p>
      </dgm:t>
    </dgm:pt>
    <dgm:pt modelId="{3A37C892-50B7-47F1-86AA-3FDF5EB4EE9B}" cxnId="{23D78514-9CD3-4E16-B0EC-B01BFBBFE1C1}" type="parTrans">
      <dgm:prSet/>
      <dgm:spPr/>
      <dgm:t>
        <a:bodyPr/>
        <a:p>
          <a:endParaRPr lang="en-US"/>
        </a:p>
      </dgm:t>
    </dgm:pt>
    <dgm:pt modelId="{63B1AD43-9D20-4050-A552-EF02B5A2392B}" cxnId="{23D78514-9CD3-4E16-B0EC-B01BFBBFE1C1}"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3D78514-9CD3-4E16-B0EC-B01BFBBFE1C1}" srcId="{98CED798-24A6-4160-A4DF-B0E5BB8236C2}" destId="{91F5AF42-2E8E-47F5-BC8E-D4C7FA9FA290}" srcOrd="0" destOrd="0" parTransId="{3A37C892-50B7-47F1-86AA-3FDF5EB4EE9B}" sibTransId="{63B1AD43-9D20-4050-A552-EF02B5A2392B}"/>
    <dgm:cxn modelId="{83CE4F92-9381-4462-84CC-45D59B276C8D}" type="presOf" srcId="{98CED798-24A6-4160-A4DF-B0E5BB8236C2}" destId="{906887FB-01DE-46E1-9312-97F8DF38EE6D}" srcOrd="0" destOrd="0" presId="urn:microsoft.com/office/officeart/2005/8/layout/default"/>
    <dgm:cxn modelId="{83789D00-E8CA-44E2-AC7A-96F3FF94C85B}" type="presParOf" srcId="{906887FB-01DE-46E1-9312-97F8DF38EE6D}" destId="{8EA24BC0-0B8D-42E9-A25F-7CA5AD90CCA1}" srcOrd="0" destOrd="0" presId="urn:microsoft.com/office/officeart/2005/8/layout/default"/>
    <dgm:cxn modelId="{3CCE1A5E-0028-4869-94F4-3953A09751D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AVERAGE KEYWORD</a:t>
          </a:r>
          <a:endParaRPr lang="en-US"/>
        </a:p>
      </dgm:t>
    </dgm:pt>
    <dgm:pt modelId="{3A37C892-50B7-47F1-86AA-3FDF5EB4EE9B}" cxnId="{BB5D78D9-1282-42E6-B6F6-72E19F71234F}" type="parTrans">
      <dgm:prSet/>
      <dgm:spPr/>
      <dgm:t>
        <a:bodyPr/>
        <a:p>
          <a:endParaRPr lang="en-US"/>
        </a:p>
      </dgm:t>
    </dgm:pt>
    <dgm:pt modelId="{63B1AD43-9D20-4050-A552-EF02B5A2392B}" cxnId="{BB5D78D9-1282-42E6-B6F6-72E19F71234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B5D78D9-1282-42E6-B6F6-72E19F71234F}" srcId="{98CED798-24A6-4160-A4DF-B0E5BB8236C2}" destId="{91F5AF42-2E8E-47F5-BC8E-D4C7FA9FA290}" srcOrd="0" destOrd="0" parTransId="{3A37C892-50B7-47F1-86AA-3FDF5EB4EE9B}" sibTransId="{63B1AD43-9D20-4050-A552-EF02B5A2392B}"/>
    <dgm:cxn modelId="{B7D90E7A-4C1A-402B-BBF4-1A284069C7B0}" type="presOf" srcId="{98CED798-24A6-4160-A4DF-B0E5BB8236C2}" destId="{906887FB-01DE-46E1-9312-97F8DF38EE6D}" srcOrd="0" destOrd="0" presId="urn:microsoft.com/office/officeart/2005/8/layout/default"/>
    <dgm:cxn modelId="{E36B0C00-93F1-4769-8B49-D83A9C01C939}" type="presParOf" srcId="{906887FB-01DE-46E1-9312-97F8DF38EE6D}" destId="{8EA24BC0-0B8D-42E9-A25F-7CA5AD90CCA1}" srcOrd="0" destOrd="0" presId="urn:microsoft.com/office/officeart/2005/8/layout/default"/>
    <dgm:cxn modelId="{5410990C-ECA8-4439-93A3-4B03C9C9061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COUNT KEYWORD</a:t>
          </a:r>
          <a:r>
            <a:rPr lang="en-US"/>
            <a:t/>
          </a:r>
          <a:endParaRPr lang="en-US"/>
        </a:p>
      </dgm:t>
    </dgm:pt>
    <dgm:pt modelId="{3A37C892-50B7-47F1-86AA-3FDF5EB4EE9B}" cxnId="{72790D9E-7FD6-498A-9BC0-DAE370BFB229}" type="parTrans">
      <dgm:prSet/>
      <dgm:spPr/>
      <dgm:t>
        <a:bodyPr/>
        <a:p>
          <a:endParaRPr lang="en-US"/>
        </a:p>
      </dgm:t>
    </dgm:pt>
    <dgm:pt modelId="{63B1AD43-9D20-4050-A552-EF02B5A2392B}" cxnId="{72790D9E-7FD6-498A-9BC0-DAE370BFB22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2790D9E-7FD6-498A-9BC0-DAE370BFB229}" srcId="{98CED798-24A6-4160-A4DF-B0E5BB8236C2}" destId="{91F5AF42-2E8E-47F5-BC8E-D4C7FA9FA290}" srcOrd="0" destOrd="0" parTransId="{3A37C892-50B7-47F1-86AA-3FDF5EB4EE9B}" sibTransId="{63B1AD43-9D20-4050-A552-EF02B5A2392B}"/>
    <dgm:cxn modelId="{CAF11D46-4F3B-43F2-9AB5-84D6221A4888}" type="presOf" srcId="{98CED798-24A6-4160-A4DF-B0E5BB8236C2}" destId="{906887FB-01DE-46E1-9312-97F8DF38EE6D}" srcOrd="0" destOrd="0" presId="urn:microsoft.com/office/officeart/2005/8/layout/default"/>
    <dgm:cxn modelId="{ED222C36-8E29-43B1-82E1-66D85FD2CEB2}" type="presParOf" srcId="{906887FB-01DE-46E1-9312-97F8DF38EE6D}" destId="{8EA24BC0-0B8D-42E9-A25F-7CA5AD90CCA1}" srcOrd="0" destOrd="0" presId="urn:microsoft.com/office/officeart/2005/8/layout/default"/>
    <dgm:cxn modelId="{118E0B64-DC17-4C92-B0F4-69F949770D0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SUM KEYWORD</a:t>
          </a:r>
          <a:r>
            <a:rPr lang="en-US"/>
            <a:t/>
          </a:r>
          <a:endParaRPr lang="en-US"/>
        </a:p>
      </dgm:t>
    </dgm:pt>
    <dgm:pt modelId="{3A37C892-50B7-47F1-86AA-3FDF5EB4EE9B}" cxnId="{29692C34-8C59-4798-9575-3EF052053CA3}" type="parTrans">
      <dgm:prSet/>
      <dgm:spPr/>
      <dgm:t>
        <a:bodyPr/>
        <a:p>
          <a:endParaRPr lang="en-US"/>
        </a:p>
      </dgm:t>
    </dgm:pt>
    <dgm:pt modelId="{63B1AD43-9D20-4050-A552-EF02B5A2392B}" cxnId="{29692C34-8C59-4798-9575-3EF052053CA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9692C34-8C59-4798-9575-3EF052053CA3}" srcId="{98CED798-24A6-4160-A4DF-B0E5BB8236C2}" destId="{91F5AF42-2E8E-47F5-BC8E-D4C7FA9FA290}" srcOrd="0" destOrd="0" parTransId="{3A37C892-50B7-47F1-86AA-3FDF5EB4EE9B}" sibTransId="{63B1AD43-9D20-4050-A552-EF02B5A2392B}"/>
    <dgm:cxn modelId="{296AC79B-8CD0-410F-99C5-BC57DCFB4EA8}" type="presOf" srcId="{98CED798-24A6-4160-A4DF-B0E5BB8236C2}" destId="{906887FB-01DE-46E1-9312-97F8DF38EE6D}" srcOrd="0" destOrd="0" presId="urn:microsoft.com/office/officeart/2005/8/layout/default"/>
    <dgm:cxn modelId="{D6C2DB13-EBBB-4820-B0F4-DA402215906B}" type="presParOf" srcId="{906887FB-01DE-46E1-9312-97F8DF38EE6D}" destId="{8EA24BC0-0B8D-42E9-A25F-7CA5AD90CCA1}" srcOrd="0" destOrd="0" presId="urn:microsoft.com/office/officeart/2005/8/layout/default"/>
    <dgm:cxn modelId="{44DDB1F1-352F-4378-8620-917C7A7D8538}"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GROUP BY</a:t>
          </a:r>
          <a:r>
            <a:rPr lang="en-US"/>
            <a:t/>
          </a:r>
          <a:endParaRPr lang="en-US"/>
        </a:p>
      </dgm:t>
    </dgm:pt>
    <dgm:pt modelId="{3A37C892-50B7-47F1-86AA-3FDF5EB4EE9B}" cxnId="{65F791A2-B3B8-47F3-B19E-1A765E69B083}" type="parTrans">
      <dgm:prSet/>
      <dgm:spPr/>
      <dgm:t>
        <a:bodyPr/>
        <a:p>
          <a:endParaRPr lang="en-US"/>
        </a:p>
      </dgm:t>
    </dgm:pt>
    <dgm:pt modelId="{63B1AD43-9D20-4050-A552-EF02B5A2392B}" cxnId="{65F791A2-B3B8-47F3-B19E-1A765E69B08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100001" custScaleY="12523" custLinFactNeighborX="-1205" custLinFactNeighborY="-39456">
        <dgm:presLayoutVars>
          <dgm:bulletEnabled val="1"/>
        </dgm:presLayoutVars>
      </dgm:prSet>
      <dgm:spPr/>
    </dgm:pt>
  </dgm:ptLst>
  <dgm:cxnLst>
    <dgm:cxn modelId="{65F791A2-B3B8-47F3-B19E-1A765E69B083}" srcId="{98CED798-24A6-4160-A4DF-B0E5BB8236C2}" destId="{91F5AF42-2E8E-47F5-BC8E-D4C7FA9FA290}" srcOrd="0" destOrd="0" parTransId="{3A37C892-50B7-47F1-86AA-3FDF5EB4EE9B}" sibTransId="{63B1AD43-9D20-4050-A552-EF02B5A2392B}"/>
    <dgm:cxn modelId="{B10410B4-F84E-453E-895F-96E2B6EB61EA}" type="presOf" srcId="{98CED798-24A6-4160-A4DF-B0E5BB8236C2}" destId="{906887FB-01DE-46E1-9312-97F8DF38EE6D}" srcOrd="0" destOrd="0" presId="urn:microsoft.com/office/officeart/2005/8/layout/default"/>
    <dgm:cxn modelId="{11A75B6E-357C-4AEC-B982-5713D7BE21DC}" type="presParOf" srcId="{906887FB-01DE-46E1-9312-97F8DF38EE6D}" destId="{8EA24BC0-0B8D-42E9-A25F-7CA5AD90CCA1}" srcOrd="0" destOrd="0" presId="urn:microsoft.com/office/officeart/2005/8/layout/default"/>
    <dgm:cxn modelId="{08C6464A-DEC4-4DFB-8D56-4BA80A1D45D9}"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124DE9-E2D0-4CBB-B740-271118D68B5E}" type="doc">
      <dgm:prSet/>
      <dgm:spPr/>
      <dgm:t>
        <a:bodyPr/>
        <a:p>
          <a:endParaRPr altLang="en-US"/>
        </a:p>
      </dgm:t>
    </dgm:pt>
    <dgm:pt modelId="{F81837DA-CA48-4A60-8B49-966DF0F9C5FE}">
      <dgm:prSet phldr="0" custT="0"/>
      <dgm:spPr/>
      <dgm:t>
        <a:bodyPr vert="horz" wrap="square"/>
        <a:p>
          <a:pPr>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r>
            <a:rPr lang="en-US" altLang="en-US" b="1" i="0" u="none" baseline="0">
              <a:solidFill>
                <a:schemeClr val="tx1"/>
              </a:solidFill>
              <a:latin typeface="Times New Roman" panose="02020603050405020304" charset="0"/>
              <a:cs typeface="Times New Roman" panose="02020603050405020304" charset="0"/>
              <a:rtl val="0"/>
            </a:rPr>
            <a:t/>
          </a:r>
          <a:endParaRPr lang="en-US" altLang="en-US" b="1" i="0" u="none" baseline="0">
            <a:solidFill>
              <a:schemeClr val="tx1"/>
            </a:solidFill>
            <a:latin typeface="Times New Roman" panose="02020603050405020304" charset="0"/>
            <a:cs typeface="Times New Roman" panose="02020603050405020304" charset="0"/>
            <a:rtl val="0"/>
          </a:endParaRPr>
        </a:p>
      </dgm:t>
    </dgm:pt>
    <dgm:pt modelId="{BBC893E6-F6A3-491C-9E1E-45E2660DC3F3}" cxnId="{47C2569B-4357-4533-899F-290E3D97F045}" type="parTrans">
      <dgm:prSet/>
      <dgm:spPr/>
    </dgm:pt>
    <dgm:pt modelId="{028ABCD0-8697-4391-99AD-11AB54C14265}" cxnId="{47C2569B-4357-4533-899F-290E3D97F045}" type="sibTrans">
      <dgm:prSet/>
      <dgm:spPr/>
    </dgm:pt>
    <dgm:pt modelId="{1F267833-55EE-43D3-9DF2-A8B34FF72FB2}" type="pres">
      <dgm:prSet presAssocID="{C9124DE9-E2D0-4CBB-B740-271118D68B5E}" presName="linear" presStyleCnt="0">
        <dgm:presLayoutVars>
          <dgm:animLvl val="lvl"/>
          <dgm:resizeHandles val="exact"/>
        </dgm:presLayoutVars>
      </dgm:prSet>
      <dgm:spPr/>
    </dgm:pt>
    <dgm:pt modelId="{23E21B7D-2E61-495D-95B8-1D9A662DFAE6}" type="pres">
      <dgm:prSet presAssocID="{F81837DA-CA48-4A60-8B49-966DF0F9C5FE}" presName="parentText" presStyleLbl="node1" presStyleIdx="0" presStyleCnt="1">
        <dgm:presLayoutVars>
          <dgm:chMax val="0"/>
          <dgm:bulletEnabled val="1"/>
        </dgm:presLayoutVars>
      </dgm:prSet>
      <dgm:spPr/>
    </dgm:pt>
  </dgm:ptLst>
  <dgm:cxnLst>
    <dgm:cxn modelId="{47C2569B-4357-4533-899F-290E3D97F045}" srcId="{C9124DE9-E2D0-4CBB-B740-271118D68B5E}" destId="{F81837DA-CA48-4A60-8B49-966DF0F9C5FE}" srcOrd="0" destOrd="0" parTransId="{BBC893E6-F6A3-491C-9E1E-45E2660DC3F3}" sibTransId="{028ABCD0-8697-4391-99AD-11AB54C14265}"/>
    <dgm:cxn modelId="{0AE4E329-A6B7-43FE-A129-5CC9AE375148}" type="presOf" srcId="{C9124DE9-E2D0-4CBB-B740-271118D68B5E}" destId="{1F267833-55EE-43D3-9DF2-A8B34FF72FB2}" srcOrd="0" destOrd="0" presId="urn:microsoft.com/office/officeart/2005/8/layout/vList2"/>
    <dgm:cxn modelId="{AE08B6A5-E727-4CC0-AC2E-0BB3E1AEA067}" type="presParOf" srcId="{1F267833-55EE-43D3-9DF2-A8B34FF72FB2}" destId="{23E21B7D-2E61-495D-95B8-1D9A662DFAE6}" srcOrd="0" destOrd="0" presId="urn:microsoft.com/office/officeart/2005/8/layout/vList2"/>
    <dgm:cxn modelId="{DF88C700-E7EB-42B7-B9FE-AEBE39F1D00E}" type="presOf" srcId="{F81837DA-CA48-4A60-8B49-966DF0F9C5FE}" destId="{23E21B7D-2E61-495D-95B8-1D9A662DFAE6}" srcOrd="0" destOrd="0" presId="urn:microsoft.com/office/officeart/2005/8/layout/vList2"/>
  </dgm:cxnLst>
  <dgm:extLst>
    <a:ext uri="http://schemas.microsoft.com/office/drawing/2008/diagram">
      <dsp:dataModelExt xmlns:dsp="http://schemas.microsoft.com/office/drawing/2008/diagram" relId="rId5"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HAVING KEYWORD</a:t>
          </a:r>
          <a:r>
            <a:rPr lang="en-US"/>
            <a:t/>
          </a:r>
          <a:endParaRPr lang="en-US"/>
        </a:p>
      </dgm:t>
    </dgm:pt>
    <dgm:pt modelId="{3A37C892-50B7-47F1-86AA-3FDF5EB4EE9B}" cxnId="{6780921C-7603-4FE4-AB27-09C09067FFD0}" type="parTrans">
      <dgm:prSet/>
      <dgm:spPr/>
      <dgm:t>
        <a:bodyPr/>
        <a:p>
          <a:endParaRPr lang="en-US"/>
        </a:p>
      </dgm:t>
    </dgm:pt>
    <dgm:pt modelId="{63B1AD43-9D20-4050-A552-EF02B5A2392B}" cxnId="{6780921C-7603-4FE4-AB27-09C09067FFD0}"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6780921C-7603-4FE4-AB27-09C09067FFD0}" srcId="{98CED798-24A6-4160-A4DF-B0E5BB8236C2}" destId="{91F5AF42-2E8E-47F5-BC8E-D4C7FA9FA290}" srcOrd="0" destOrd="0" parTransId="{3A37C892-50B7-47F1-86AA-3FDF5EB4EE9B}" sibTransId="{63B1AD43-9D20-4050-A552-EF02B5A2392B}"/>
    <dgm:cxn modelId="{C45EF22F-6037-46E1-B17C-560FAF981DCD}" type="presOf" srcId="{98CED798-24A6-4160-A4DF-B0E5BB8236C2}" destId="{906887FB-01DE-46E1-9312-97F8DF38EE6D}" srcOrd="0" destOrd="0" presId="urn:microsoft.com/office/officeart/2005/8/layout/default"/>
    <dgm:cxn modelId="{6254FF3D-AE2D-4790-BD91-949A71584363}" type="presParOf" srcId="{906887FB-01DE-46E1-9312-97F8DF38EE6D}" destId="{8EA24BC0-0B8D-42E9-A25F-7CA5AD90CCA1}" srcOrd="0" destOrd="0" presId="urn:microsoft.com/office/officeart/2005/8/layout/default"/>
    <dgm:cxn modelId="{0CFA097B-6B78-4D47-BB96-C1397A527DF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SUB QUERY</a:t>
          </a:r>
          <a:endParaRPr lang="en-IN" altLang="en-US"/>
        </a:p>
      </dgm:t>
    </dgm:pt>
    <dgm:pt modelId="{3A37C892-50B7-47F1-86AA-3FDF5EB4EE9B}" cxnId="{BCA8E874-1880-4A9E-8627-4F33C7F38F7E}" type="parTrans">
      <dgm:prSet/>
      <dgm:spPr/>
      <dgm:t>
        <a:bodyPr/>
        <a:p>
          <a:endParaRPr lang="en-US"/>
        </a:p>
      </dgm:t>
    </dgm:pt>
    <dgm:pt modelId="{63B1AD43-9D20-4050-A552-EF02B5A2392B}" cxnId="{BCA8E874-1880-4A9E-8627-4F33C7F38F7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BCA8E874-1880-4A9E-8627-4F33C7F38F7E}" srcId="{98CED798-24A6-4160-A4DF-B0E5BB8236C2}" destId="{91F5AF42-2E8E-47F5-BC8E-D4C7FA9FA290}" srcOrd="0" destOrd="0" parTransId="{3A37C892-50B7-47F1-86AA-3FDF5EB4EE9B}" sibTransId="{63B1AD43-9D20-4050-A552-EF02B5A2392B}"/>
    <dgm:cxn modelId="{B62A717B-BFB7-4D09-BF42-2651E5EF15C9}" type="presOf" srcId="{98CED798-24A6-4160-A4DF-B0E5BB8236C2}" destId="{906887FB-01DE-46E1-9312-97F8DF38EE6D}" srcOrd="0" destOrd="0" presId="urn:microsoft.com/office/officeart/2005/8/layout/default"/>
    <dgm:cxn modelId="{64B3850D-8832-4317-B5CD-D0CB4A0E395F}" type="presParOf" srcId="{906887FB-01DE-46E1-9312-97F8DF38EE6D}" destId="{8EA24BC0-0B8D-42E9-A25F-7CA5AD90CCA1}" srcOrd="0" destOrd="0" presId="urn:microsoft.com/office/officeart/2005/8/layout/default"/>
    <dgm:cxn modelId="{36076DC2-C635-4C34-BE40-7CDD65DE8FF4}"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SQL JOINS</a:t>
          </a:r>
          <a:r>
            <a:rPr lang="en-IN" altLang="en-US"/>
            <a:t/>
          </a:r>
          <a:endParaRPr lang="en-IN" altLang="en-US"/>
        </a:p>
      </dgm:t>
    </dgm:pt>
    <dgm:pt modelId="{3A37C892-50B7-47F1-86AA-3FDF5EB4EE9B}" cxnId="{AF7656CD-CFB6-4670-A3DB-141B56E311F7}" type="parTrans">
      <dgm:prSet/>
      <dgm:spPr/>
      <dgm:t>
        <a:bodyPr/>
        <a:p>
          <a:endParaRPr lang="en-US"/>
        </a:p>
      </dgm:t>
    </dgm:pt>
    <dgm:pt modelId="{63B1AD43-9D20-4050-A552-EF02B5A2392B}" cxnId="{AF7656CD-CFB6-4670-A3DB-141B56E311F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AF7656CD-CFB6-4670-A3DB-141B56E311F7}" srcId="{98CED798-24A6-4160-A4DF-B0E5BB8236C2}" destId="{91F5AF42-2E8E-47F5-BC8E-D4C7FA9FA290}" srcOrd="0" destOrd="0" parTransId="{3A37C892-50B7-47F1-86AA-3FDF5EB4EE9B}" sibTransId="{63B1AD43-9D20-4050-A552-EF02B5A2392B}"/>
    <dgm:cxn modelId="{8FBAFCF6-7103-4888-91A5-E838B58DCFDA}" type="presOf" srcId="{98CED798-24A6-4160-A4DF-B0E5BB8236C2}" destId="{906887FB-01DE-46E1-9312-97F8DF38EE6D}" srcOrd="0" destOrd="0" presId="urn:microsoft.com/office/officeart/2005/8/layout/default"/>
    <dgm:cxn modelId="{384B2E50-DCAB-48C1-AECE-2FDB6B9DA943}" type="presParOf" srcId="{906887FB-01DE-46E1-9312-97F8DF38EE6D}" destId="{8EA24BC0-0B8D-42E9-A25F-7CA5AD90CCA1}" srcOrd="0" destOrd="0" presId="urn:microsoft.com/office/officeart/2005/8/layout/default"/>
    <dgm:cxn modelId="{B44F6341-D31B-46BC-9AAC-86249A6CF75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Different Types of SQL JOINs</a:t>
          </a:r>
          <a:r>
            <a:rPr lang="en-US"/>
            <a:t/>
          </a:r>
          <a:endParaRPr lang="en-US"/>
        </a:p>
      </dgm:t>
    </dgm:pt>
    <dgm:pt modelId="{3A37C892-50B7-47F1-86AA-3FDF5EB4EE9B}" cxnId="{1541A558-6A38-4638-BFF3-7432B156861B}" type="parTrans">
      <dgm:prSet/>
      <dgm:spPr/>
      <dgm:t>
        <a:bodyPr/>
        <a:p>
          <a:endParaRPr lang="en-US"/>
        </a:p>
      </dgm:t>
    </dgm:pt>
    <dgm:pt modelId="{63B1AD43-9D20-4050-A552-EF02B5A2392B}" cxnId="{1541A558-6A38-4638-BFF3-7432B156861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1541A558-6A38-4638-BFF3-7432B156861B}" srcId="{98CED798-24A6-4160-A4DF-B0E5BB8236C2}" destId="{91F5AF42-2E8E-47F5-BC8E-D4C7FA9FA290}" srcOrd="0" destOrd="0" parTransId="{3A37C892-50B7-47F1-86AA-3FDF5EB4EE9B}" sibTransId="{63B1AD43-9D20-4050-A552-EF02B5A2392B}"/>
    <dgm:cxn modelId="{964AD3E9-D900-4B0A-8532-D22B0866CB4A}" type="presOf" srcId="{98CED798-24A6-4160-A4DF-B0E5BB8236C2}" destId="{906887FB-01DE-46E1-9312-97F8DF38EE6D}" srcOrd="0" destOrd="0" presId="urn:microsoft.com/office/officeart/2005/8/layout/default"/>
    <dgm:cxn modelId="{BC2EE62F-06E9-4E1A-856F-388CD0F91BEE}" type="presParOf" srcId="{906887FB-01DE-46E1-9312-97F8DF38EE6D}" destId="{8EA24BC0-0B8D-42E9-A25F-7CA5AD90CCA1}" srcOrd="0" destOrd="0" presId="urn:microsoft.com/office/officeart/2005/8/layout/default"/>
    <dgm:cxn modelId="{B46A9BA3-1F90-4FBA-B507-066B2BA3A4EC}"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INNER JOIN</a:t>
          </a:r>
          <a:r>
            <a:rPr lang="en-US"/>
            <a:t/>
          </a:r>
          <a:endParaRPr lang="en-US"/>
        </a:p>
      </dgm:t>
    </dgm:pt>
    <dgm:pt modelId="{3A37C892-50B7-47F1-86AA-3FDF5EB4EE9B}" cxnId="{D99F2A08-196A-4534-8A85-2BCE142A107E}" type="parTrans">
      <dgm:prSet/>
      <dgm:spPr/>
      <dgm:t>
        <a:bodyPr/>
        <a:p>
          <a:endParaRPr lang="en-US"/>
        </a:p>
      </dgm:t>
    </dgm:pt>
    <dgm:pt modelId="{63B1AD43-9D20-4050-A552-EF02B5A2392B}" cxnId="{D99F2A08-196A-4534-8A85-2BCE142A107E}"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D99F2A08-196A-4534-8A85-2BCE142A107E}" srcId="{98CED798-24A6-4160-A4DF-B0E5BB8236C2}" destId="{91F5AF42-2E8E-47F5-BC8E-D4C7FA9FA290}" srcOrd="0" destOrd="0" parTransId="{3A37C892-50B7-47F1-86AA-3FDF5EB4EE9B}" sibTransId="{63B1AD43-9D20-4050-A552-EF02B5A2392B}"/>
    <dgm:cxn modelId="{581170D3-4227-4DEB-9615-75928C0328EB}" type="presOf" srcId="{98CED798-24A6-4160-A4DF-B0E5BB8236C2}" destId="{906887FB-01DE-46E1-9312-97F8DF38EE6D}" srcOrd="0" destOrd="0" presId="urn:microsoft.com/office/officeart/2005/8/layout/default"/>
    <dgm:cxn modelId="{AD37DCB8-A423-42A3-8836-5B944026B4B0}" type="presParOf" srcId="{906887FB-01DE-46E1-9312-97F8DF38EE6D}" destId="{8EA24BC0-0B8D-42E9-A25F-7CA5AD90CCA1}" srcOrd="0" destOrd="0" presId="urn:microsoft.com/office/officeart/2005/8/layout/default"/>
    <dgm:cxn modelId="{ED52813D-D69E-4B58-A747-1AB1ACE8F8A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LEFT JOIN</a:t>
          </a:r>
          <a:r>
            <a:rPr lang="en-US"/>
            <a:t/>
          </a:r>
          <a:endParaRPr lang="en-US"/>
        </a:p>
      </dgm:t>
    </dgm:pt>
    <dgm:pt modelId="{3A37C892-50B7-47F1-86AA-3FDF5EB4EE9B}" cxnId="{F0B7B529-6E94-4B38-A507-92B355F8E3CB}" type="parTrans">
      <dgm:prSet/>
      <dgm:spPr/>
      <dgm:t>
        <a:bodyPr/>
        <a:p>
          <a:endParaRPr lang="en-US"/>
        </a:p>
      </dgm:t>
    </dgm:pt>
    <dgm:pt modelId="{63B1AD43-9D20-4050-A552-EF02B5A2392B}" cxnId="{F0B7B529-6E94-4B38-A507-92B355F8E3CB}"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F0B7B529-6E94-4B38-A507-92B355F8E3CB}" srcId="{98CED798-24A6-4160-A4DF-B0E5BB8236C2}" destId="{91F5AF42-2E8E-47F5-BC8E-D4C7FA9FA290}" srcOrd="0" destOrd="0" parTransId="{3A37C892-50B7-47F1-86AA-3FDF5EB4EE9B}" sibTransId="{63B1AD43-9D20-4050-A552-EF02B5A2392B}"/>
    <dgm:cxn modelId="{70EEF2E4-E635-412E-9242-06AC7A523067}" type="presOf" srcId="{98CED798-24A6-4160-A4DF-B0E5BB8236C2}" destId="{906887FB-01DE-46E1-9312-97F8DF38EE6D}" srcOrd="0" destOrd="0" presId="urn:microsoft.com/office/officeart/2005/8/layout/default"/>
    <dgm:cxn modelId="{5A05949F-3352-4D40-89C1-DD39EED2C653}" type="presParOf" srcId="{906887FB-01DE-46E1-9312-97F8DF38EE6D}" destId="{8EA24BC0-0B8D-42E9-A25F-7CA5AD90CCA1}" srcOrd="0" destOrd="0" presId="urn:microsoft.com/office/officeart/2005/8/layout/default"/>
    <dgm:cxn modelId="{9BC2CEF0-2272-4FBE-8327-712F3B0098F0}"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RIGHT JOIN</a:t>
          </a:r>
          <a:r>
            <a:rPr lang="en-US"/>
            <a:t/>
          </a:r>
          <a:endParaRPr lang="en-US"/>
        </a:p>
      </dgm:t>
    </dgm:pt>
    <dgm:pt modelId="{3A37C892-50B7-47F1-86AA-3FDF5EB4EE9B}" cxnId="{20AEB786-3F0D-41A3-83DD-FD6663B65067}" type="parTrans">
      <dgm:prSet/>
      <dgm:spPr/>
      <dgm:t>
        <a:bodyPr/>
        <a:p>
          <a:endParaRPr lang="en-US"/>
        </a:p>
      </dgm:t>
    </dgm:pt>
    <dgm:pt modelId="{63B1AD43-9D20-4050-A552-EF02B5A2392B}" cxnId="{20AEB786-3F0D-41A3-83DD-FD6663B6506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20AEB786-3F0D-41A3-83DD-FD6663B65067}" srcId="{98CED798-24A6-4160-A4DF-B0E5BB8236C2}" destId="{91F5AF42-2E8E-47F5-BC8E-D4C7FA9FA290}" srcOrd="0" destOrd="0" parTransId="{3A37C892-50B7-47F1-86AA-3FDF5EB4EE9B}" sibTransId="{63B1AD43-9D20-4050-A552-EF02B5A2392B}"/>
    <dgm:cxn modelId="{2705F798-AEB4-488E-9CE4-732A1AC7118C}" type="presOf" srcId="{98CED798-24A6-4160-A4DF-B0E5BB8236C2}" destId="{906887FB-01DE-46E1-9312-97F8DF38EE6D}" srcOrd="0" destOrd="0" presId="urn:microsoft.com/office/officeart/2005/8/layout/default"/>
    <dgm:cxn modelId="{208BA2FE-0111-4890-ACDC-BADF3D647304}" type="presParOf" srcId="{906887FB-01DE-46E1-9312-97F8DF38EE6D}" destId="{8EA24BC0-0B8D-42E9-A25F-7CA5AD90CCA1}" srcOrd="0" destOrd="0" presId="urn:microsoft.com/office/officeart/2005/8/layout/default"/>
    <dgm:cxn modelId="{16218BF3-E532-4402-9617-120D94D134DD}"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FULL JOIN</a:t>
          </a:r>
          <a:r>
            <a:rPr lang="en-US"/>
            <a:t/>
          </a:r>
          <a:endParaRPr lang="en-US"/>
        </a:p>
      </dgm:t>
    </dgm:pt>
    <dgm:pt modelId="{3A37C892-50B7-47F1-86AA-3FDF5EB4EE9B}" cxnId="{90A68ABA-0BE4-4CE1-AB47-7ED53DA928B3}" type="parTrans">
      <dgm:prSet/>
      <dgm:spPr/>
      <dgm:t>
        <a:bodyPr/>
        <a:p>
          <a:endParaRPr lang="en-US"/>
        </a:p>
      </dgm:t>
    </dgm:pt>
    <dgm:pt modelId="{63B1AD43-9D20-4050-A552-EF02B5A2392B}" cxnId="{90A68ABA-0BE4-4CE1-AB47-7ED53DA928B3}"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90A68ABA-0BE4-4CE1-AB47-7ED53DA928B3}" srcId="{98CED798-24A6-4160-A4DF-B0E5BB8236C2}" destId="{91F5AF42-2E8E-47F5-BC8E-D4C7FA9FA290}" srcOrd="0" destOrd="0" parTransId="{3A37C892-50B7-47F1-86AA-3FDF5EB4EE9B}" sibTransId="{63B1AD43-9D20-4050-A552-EF02B5A2392B}"/>
    <dgm:cxn modelId="{052A725C-74E9-4458-AF55-BF97989D831E}" type="presOf" srcId="{98CED798-24A6-4160-A4DF-B0E5BB8236C2}" destId="{906887FB-01DE-46E1-9312-97F8DF38EE6D}" srcOrd="0" destOrd="0" presId="urn:microsoft.com/office/officeart/2005/8/layout/default"/>
    <dgm:cxn modelId="{DB6616DB-E777-48DC-ADBF-5622D794210F}" type="presParOf" srcId="{906887FB-01DE-46E1-9312-97F8DF38EE6D}" destId="{8EA24BC0-0B8D-42E9-A25F-7CA5AD90CCA1}" srcOrd="0" destOrd="0" presId="urn:microsoft.com/office/officeart/2005/8/layout/default"/>
    <dgm:cxn modelId="{7E750D24-DAEA-42B6-BB41-DF52B1DC92E3}"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SQL</a:t>
          </a:r>
          <a:endParaRPr lang="en-US"/>
        </a:p>
      </dgm:t>
    </dgm:pt>
    <dgm:pt modelId="{3A37C892-50B7-47F1-86AA-3FDF5EB4EE9B}" cxnId="{724CC4A3-3EDD-4FD5-9DB5-39A21DA51EA8}" type="parTrans">
      <dgm:prSet/>
      <dgm:spPr/>
      <dgm:t>
        <a:bodyPr/>
        <a:p>
          <a:endParaRPr lang="en-US"/>
        </a:p>
      </dgm:t>
    </dgm:pt>
    <dgm:pt modelId="{63B1AD43-9D20-4050-A552-EF02B5A2392B}" cxnId="{724CC4A3-3EDD-4FD5-9DB5-39A21DA51EA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24CC4A3-3EDD-4FD5-9DB5-39A21DA51EA8}" srcId="{98CED798-24A6-4160-A4DF-B0E5BB8236C2}" destId="{91F5AF42-2E8E-47F5-BC8E-D4C7FA9FA290}" srcOrd="0" destOrd="0" parTransId="{3A37C892-50B7-47F1-86AA-3FDF5EB4EE9B}" sibTransId="{63B1AD43-9D20-4050-A552-EF02B5A2392B}"/>
    <dgm:cxn modelId="{2CCCDEED-263A-41C2-AD30-DE960AD6BEDE}" type="presOf" srcId="{98CED798-24A6-4160-A4DF-B0E5BB8236C2}" destId="{906887FB-01DE-46E1-9312-97F8DF38EE6D}" srcOrd="0" destOrd="0" presId="urn:microsoft.com/office/officeart/2005/8/layout/default"/>
    <dgm:cxn modelId="{8F8F9772-DECD-436B-BB49-F3FF4CAC5B2F}" type="presParOf" srcId="{906887FB-01DE-46E1-9312-97F8DF38EE6D}" destId="{8EA24BC0-0B8D-42E9-A25F-7CA5AD90CCA1}" srcOrd="0" destOrd="0" presId="urn:microsoft.com/office/officeart/2005/8/layout/default"/>
    <dgm:cxn modelId="{BCF0592E-BF53-4BA5-9B5D-261692076B8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DBMS INTRODUCTION</a:t>
          </a:r>
          <a:r>
            <a:rPr lang="en-US"/>
            <a:t/>
          </a:r>
          <a:endParaRPr lang="en-US"/>
        </a:p>
      </dgm:t>
    </dgm:pt>
    <dgm:pt modelId="{3A37C892-50B7-47F1-86AA-3FDF5EB4EE9B}" cxnId="{4312AA83-4AEA-48AC-A898-90AB3F495539}" type="parTrans">
      <dgm:prSet/>
      <dgm:spPr/>
      <dgm:t>
        <a:bodyPr/>
        <a:p>
          <a:endParaRPr lang="en-US"/>
        </a:p>
      </dgm:t>
    </dgm:pt>
    <dgm:pt modelId="{63B1AD43-9D20-4050-A552-EF02B5A2392B}" cxnId="{4312AA83-4AEA-48AC-A898-90AB3F49553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4312AA83-4AEA-48AC-A898-90AB3F495539}" srcId="{98CED798-24A6-4160-A4DF-B0E5BB8236C2}" destId="{91F5AF42-2E8E-47F5-BC8E-D4C7FA9FA290}" srcOrd="0" destOrd="0" parTransId="{3A37C892-50B7-47F1-86AA-3FDF5EB4EE9B}" sibTransId="{63B1AD43-9D20-4050-A552-EF02B5A2392B}"/>
    <dgm:cxn modelId="{81DD37CA-CB49-413D-A9D9-BCF63D01F3C9}" type="presOf" srcId="{98CED798-24A6-4160-A4DF-B0E5BB8236C2}" destId="{906887FB-01DE-46E1-9312-97F8DF38EE6D}" srcOrd="0" destOrd="0" presId="urn:microsoft.com/office/officeart/2005/8/layout/default"/>
    <dgm:cxn modelId="{8B5CCAC3-AAB1-48D7-9A85-5C0AC28BB23E}" type="presParOf" srcId="{906887FB-01DE-46E1-9312-97F8DF38EE6D}" destId="{8EA24BC0-0B8D-42E9-A25F-7CA5AD90CCA1}" srcOrd="0" destOrd="0" presId="urn:microsoft.com/office/officeart/2005/8/layout/default"/>
    <dgm:cxn modelId="{F3D9CBA5-26FB-428C-A68A-2DD97998BF1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MYSQL</a:t>
          </a:r>
          <a:r>
            <a:rPr lang="en-US"/>
            <a:t/>
          </a:r>
          <a:endParaRPr lang="en-US"/>
        </a:p>
      </dgm:t>
    </dgm:pt>
    <dgm:pt modelId="{3A37C892-50B7-47F1-86AA-3FDF5EB4EE9B}" cxnId="{EA28945D-28D2-4C32-9986-7E30A0CE0BBF}" type="parTrans">
      <dgm:prSet/>
      <dgm:spPr/>
      <dgm:t>
        <a:bodyPr/>
        <a:p>
          <a:endParaRPr lang="en-US"/>
        </a:p>
      </dgm:t>
    </dgm:pt>
    <dgm:pt modelId="{63B1AD43-9D20-4050-A552-EF02B5A2392B}" cxnId="{EA28945D-28D2-4C32-9986-7E30A0CE0BB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EA28945D-28D2-4C32-9986-7E30A0CE0BBF}" srcId="{98CED798-24A6-4160-A4DF-B0E5BB8236C2}" destId="{91F5AF42-2E8E-47F5-BC8E-D4C7FA9FA290}" srcOrd="0" destOrd="0" parTransId="{3A37C892-50B7-47F1-86AA-3FDF5EB4EE9B}" sibTransId="{63B1AD43-9D20-4050-A552-EF02B5A2392B}"/>
    <dgm:cxn modelId="{83A5FFE6-B59F-452D-859D-C9ED30B6858D}" type="presOf" srcId="{98CED798-24A6-4160-A4DF-B0E5BB8236C2}" destId="{906887FB-01DE-46E1-9312-97F8DF38EE6D}" srcOrd="0" destOrd="0" presId="urn:microsoft.com/office/officeart/2005/8/layout/default"/>
    <dgm:cxn modelId="{27FE9CB3-9CB3-4E2A-9C3B-D1A27B78473B}" type="presParOf" srcId="{906887FB-01DE-46E1-9312-97F8DF38EE6D}" destId="{8EA24BC0-0B8D-42E9-A25F-7CA5AD90CCA1}" srcOrd="0" destOrd="0" presId="urn:microsoft.com/office/officeart/2005/8/layout/default"/>
    <dgm:cxn modelId="{5EE849DA-CE80-475E-AB34-A86B284EA087}"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
          </a:r>
          <a:endParaRPr lang="en-US"/>
        </a:p>
      </dgm:t>
    </dgm:pt>
    <dgm:pt modelId="{3A37C892-50B7-47F1-86AA-3FDF5EB4EE9B}" cxnId="{784DB7BB-CA79-407D-A4AC-3B22532BA3F6}" type="parTrans">
      <dgm:prSet/>
      <dgm:spPr/>
      <dgm:t>
        <a:bodyPr/>
        <a:p>
          <a:endParaRPr lang="en-US"/>
        </a:p>
      </dgm:t>
    </dgm:pt>
    <dgm:pt modelId="{63B1AD43-9D20-4050-A552-EF02B5A2392B}" cxnId="{784DB7BB-CA79-407D-A4AC-3B22532BA3F6}"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784DB7BB-CA79-407D-A4AC-3B22532BA3F6}" srcId="{98CED798-24A6-4160-A4DF-B0E5BB8236C2}" destId="{91F5AF42-2E8E-47F5-BC8E-D4C7FA9FA290}" srcOrd="0" destOrd="0" parTransId="{3A37C892-50B7-47F1-86AA-3FDF5EB4EE9B}" sibTransId="{63B1AD43-9D20-4050-A552-EF02B5A2392B}"/>
    <dgm:cxn modelId="{75065CCF-6A7C-4A42-ABBB-ECCD25FEC068}" type="presOf" srcId="{98CED798-24A6-4160-A4DF-B0E5BB8236C2}" destId="{906887FB-01DE-46E1-9312-97F8DF38EE6D}" srcOrd="0" destOrd="0" presId="urn:microsoft.com/office/officeart/2005/8/layout/default"/>
    <dgm:cxn modelId="{0D898A99-B116-4453-A489-425DCF408720}" type="presParOf" srcId="{906887FB-01DE-46E1-9312-97F8DF38EE6D}" destId="{8EA24BC0-0B8D-42E9-A25F-7CA5AD90CCA1}" srcOrd="0" destOrd="0" presId="urn:microsoft.com/office/officeart/2005/8/layout/default"/>
    <dgm:cxn modelId="{FDC17076-C5F4-4E87-BDDF-F76AFC2999AA}"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C9124DE9-E2D0-4CBB-B740-271118D68B5E}" type="doc">
      <dgm:prSet/>
      <dgm:spPr/>
      <dgm:t>
        <a:bodyPr/>
        <a:p>
          <a:endParaRPr altLang="en-US"/>
        </a:p>
      </dgm:t>
    </dgm:pt>
    <dgm:pt modelId="{F81837DA-CA48-4A60-8B49-966DF0F9C5FE}">
      <dgm:prSet phldr="0" custT="0"/>
      <dgm:spPr/>
      <dgm:t>
        <a:bodyPr vert="horz" wrap="square"/>
        <a:p>
          <a:pPr>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r>
            <a:rPr lang="en-US" altLang="en-US" b="1" i="0" u="none" baseline="0">
              <a:solidFill>
                <a:schemeClr val="tx1"/>
              </a:solidFill>
              <a:latin typeface="Times New Roman" panose="02020603050405020304" charset="0"/>
              <a:cs typeface="Times New Roman" panose="02020603050405020304" charset="0"/>
              <a:rtl val="0"/>
            </a:rPr>
            <a:t/>
          </a:r>
          <a:endParaRPr lang="en-US" altLang="en-US" b="1" i="0" u="none" baseline="0">
            <a:solidFill>
              <a:schemeClr val="tx1"/>
            </a:solidFill>
            <a:latin typeface="Times New Roman" panose="02020603050405020304" charset="0"/>
            <a:cs typeface="Times New Roman" panose="02020603050405020304" charset="0"/>
            <a:rtl val="0"/>
          </a:endParaRPr>
        </a:p>
      </dgm:t>
    </dgm:pt>
    <dgm:pt modelId="{BBC893E6-F6A3-491C-9E1E-45E2660DC3F3}" cxnId="{47C2569B-4357-4533-899F-290E3D97F045}" type="parTrans">
      <dgm:prSet/>
      <dgm:spPr/>
    </dgm:pt>
    <dgm:pt modelId="{028ABCD0-8697-4391-99AD-11AB54C14265}" cxnId="{47C2569B-4357-4533-899F-290E3D97F045}" type="sibTrans">
      <dgm:prSet/>
      <dgm:spPr/>
    </dgm:pt>
    <dgm:pt modelId="{1F267833-55EE-43D3-9DF2-A8B34FF72FB2}" type="pres">
      <dgm:prSet presAssocID="{C9124DE9-E2D0-4CBB-B740-271118D68B5E}" presName="linear" presStyleCnt="0">
        <dgm:presLayoutVars>
          <dgm:animLvl val="lvl"/>
          <dgm:resizeHandles val="exact"/>
        </dgm:presLayoutVars>
      </dgm:prSet>
      <dgm:spPr/>
    </dgm:pt>
    <dgm:pt modelId="{23E21B7D-2E61-495D-95B8-1D9A662DFAE6}" type="pres">
      <dgm:prSet presAssocID="{F81837DA-CA48-4A60-8B49-966DF0F9C5FE}" presName="parentText" presStyleLbl="node1" presStyleIdx="0" presStyleCnt="1">
        <dgm:presLayoutVars>
          <dgm:chMax val="0"/>
          <dgm:bulletEnabled val="1"/>
        </dgm:presLayoutVars>
      </dgm:prSet>
      <dgm:spPr/>
    </dgm:pt>
  </dgm:ptLst>
  <dgm:cxnLst>
    <dgm:cxn modelId="{47C2569B-4357-4533-899F-290E3D97F045}" srcId="{C9124DE9-E2D0-4CBB-B740-271118D68B5E}" destId="{F81837DA-CA48-4A60-8B49-966DF0F9C5FE}" srcOrd="0" destOrd="0" parTransId="{BBC893E6-F6A3-491C-9E1E-45E2660DC3F3}" sibTransId="{028ABCD0-8697-4391-99AD-11AB54C14265}"/>
    <dgm:cxn modelId="{0AE4E329-A6B7-43FE-A129-5CC9AE375148}" type="presOf" srcId="{C9124DE9-E2D0-4CBB-B740-271118D68B5E}" destId="{1F267833-55EE-43D3-9DF2-A8B34FF72FB2}" srcOrd="0" destOrd="0" presId="urn:microsoft.com/office/officeart/2005/8/layout/vList2"/>
    <dgm:cxn modelId="{AE08B6A5-E727-4CC0-AC2E-0BB3E1AEA067}" type="presParOf" srcId="{1F267833-55EE-43D3-9DF2-A8B34FF72FB2}" destId="{23E21B7D-2E61-495D-95B8-1D9A662DFAE6}" srcOrd="0" destOrd="0" presId="urn:microsoft.com/office/officeart/2005/8/layout/vList2"/>
    <dgm:cxn modelId="{DF88C700-E7EB-42B7-B9FE-AEBE39F1D00E}" type="presOf" srcId="{F81837DA-CA48-4A60-8B49-966DF0F9C5FE}" destId="{23E21B7D-2E61-495D-95B8-1D9A662DFAE6}" srcOrd="0" destOrd="0" presId="urn:microsoft.com/office/officeart/2005/8/layout/vList2"/>
  </dgm:cxnLst>
  <dgm:extLst>
    <a:ext uri="http://schemas.microsoft.com/office/drawing/2008/diagram">
      <dsp:dataModelExt xmlns:dsp="http://schemas.microsoft.com/office/drawing/2008/diagram" relId="rId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98CED798-24A6-4160-A4DF-B0E5BB8236C2}" type="doc">
      <dgm:prSet loTypeId="urn:microsoft.com/office/officeart/2005/8/layout/default" loCatId="list" qsTypeId="urn:microsoft.com/office/officeart/2005/8/quickstyle/simple3"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smtClean="0">
              <a:sym typeface="+mn-ea"/>
            </a:rPr>
            <a:t>3 Types of SQL Commands</a:t>
          </a:r>
          <a:r>
            <a:rPr lang="en-US"/>
            <a:t/>
          </a:r>
          <a:endParaRPr lang="en-US"/>
        </a:p>
      </dgm:t>
    </dgm:pt>
    <dgm:pt modelId="{3A37C892-50B7-47F1-86AA-3FDF5EB4EE9B}" cxnId="{6CD19663-FFF2-4A62-A372-478FCF85CD3F}" type="parTrans">
      <dgm:prSet/>
      <dgm:spPr/>
      <dgm:t>
        <a:bodyPr/>
        <a:p>
          <a:endParaRPr lang="en-US"/>
        </a:p>
      </dgm:t>
    </dgm:pt>
    <dgm:pt modelId="{63B1AD43-9D20-4050-A552-EF02B5A2392B}" cxnId="{6CD19663-FFF2-4A62-A372-478FCF85CD3F}"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100001" custScaleY="15989" custLinFactNeighborX="-43540" custLinFactNeighborY="-56980">
        <dgm:presLayoutVars>
          <dgm:bulletEnabled val="1"/>
        </dgm:presLayoutVars>
      </dgm:prSet>
      <dgm:spPr/>
    </dgm:pt>
  </dgm:ptLst>
  <dgm:cxnLst>
    <dgm:cxn modelId="{6CD19663-FFF2-4A62-A372-478FCF85CD3F}" srcId="{98CED798-24A6-4160-A4DF-B0E5BB8236C2}" destId="{91F5AF42-2E8E-47F5-BC8E-D4C7FA9FA290}" srcOrd="0" destOrd="0" parTransId="{3A37C892-50B7-47F1-86AA-3FDF5EB4EE9B}" sibTransId="{63B1AD43-9D20-4050-A552-EF02B5A2392B}"/>
    <dgm:cxn modelId="{AD7ED6D2-716D-4EAD-A566-6B872FD8CED6}" type="presOf" srcId="{98CED798-24A6-4160-A4DF-B0E5BB8236C2}" destId="{906887FB-01DE-46E1-9312-97F8DF38EE6D}" srcOrd="0" destOrd="0" presId="urn:microsoft.com/office/officeart/2005/8/layout/default"/>
    <dgm:cxn modelId="{55499C9D-6708-4296-90B8-96E155A2B4E4}" type="presParOf" srcId="{906887FB-01DE-46E1-9312-97F8DF38EE6D}" destId="{8EA24BC0-0B8D-42E9-A25F-7CA5AD90CCA1}" srcOrd="0" destOrd="0" presId="urn:microsoft.com/office/officeart/2005/8/layout/default"/>
    <dgm:cxn modelId="{5DCABF20-EB27-47D5-8265-AE1CD462FEF2}"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US"/>
            <a:t>DOWNLOAD MYSQL</a:t>
          </a:r>
          <a:r>
            <a:rPr lang="en-US"/>
            <a:t/>
          </a:r>
          <a:endParaRPr lang="en-US"/>
        </a:p>
      </dgm:t>
    </dgm:pt>
    <dgm:pt modelId="{3A37C892-50B7-47F1-86AA-3FDF5EB4EE9B}" cxnId="{9B6A7B45-4DBC-4E22-95A0-C3FCF649A438}" type="parTrans">
      <dgm:prSet/>
      <dgm:spPr/>
      <dgm:t>
        <a:bodyPr/>
        <a:p>
          <a:endParaRPr lang="en-US"/>
        </a:p>
      </dgm:t>
    </dgm:pt>
    <dgm:pt modelId="{63B1AD43-9D20-4050-A552-EF02B5A2392B}" cxnId="{9B6A7B45-4DBC-4E22-95A0-C3FCF649A438}"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9B6A7B45-4DBC-4E22-95A0-C3FCF649A438}" srcId="{98CED798-24A6-4160-A4DF-B0E5BB8236C2}" destId="{91F5AF42-2E8E-47F5-BC8E-D4C7FA9FA290}" srcOrd="0" destOrd="0" parTransId="{3A37C892-50B7-47F1-86AA-3FDF5EB4EE9B}" sibTransId="{63B1AD43-9D20-4050-A552-EF02B5A2392B}"/>
    <dgm:cxn modelId="{9CEE1FF3-2522-4053-988F-712819949C8D}" type="presOf" srcId="{98CED798-24A6-4160-A4DF-B0E5BB8236C2}" destId="{906887FB-01DE-46E1-9312-97F8DF38EE6D}" srcOrd="0" destOrd="0" presId="urn:microsoft.com/office/officeart/2005/8/layout/default"/>
    <dgm:cxn modelId="{643DAF64-477C-4050-8791-8F5E8667E45C}" type="presParOf" srcId="{906887FB-01DE-46E1-9312-97F8DF38EE6D}" destId="{8EA24BC0-0B8D-42E9-A25F-7CA5AD90CCA1}" srcOrd="0" destOrd="0" presId="urn:microsoft.com/office/officeart/2005/8/layout/default"/>
    <dgm:cxn modelId="{D1E5C92D-08C9-4FB0-8CEB-45C39D0E5266}"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98CED798-24A6-4160-A4DF-B0E5BB8236C2}" type="doc">
      <dgm:prSet loTypeId="urn:microsoft.com/office/officeart/2005/8/layout/defaul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1"/>
      <dgm:spPr/>
      <dgm:t>
        <a:bodyPr vert="horz" wrap="square"/>
        <a:p>
          <a:pPr>
            <a:lnSpc>
              <a:spcPct val="100000"/>
            </a:lnSpc>
            <a:spcBef>
              <a:spcPct val="0"/>
            </a:spcBef>
            <a:spcAft>
              <a:spcPct val="35000"/>
            </a:spcAft>
          </a:pPr>
          <a:r>
            <a:rPr lang="en-US" sz="2400" dirty="0">
              <a:solidFill>
                <a:srgbClr val="000000"/>
              </a:solidFill>
              <a:latin typeface="Arial" panose="020B0604020202020204" pitchFamily="34" charset="0"/>
              <a:cs typeface="Arial" panose="020B0604020202020204" pitchFamily="34" charset="0"/>
              <a:sym typeface="+mn-ea"/>
            </a:rPr>
            <a:t>D</a:t>
          </a:r>
          <a:r>
            <a:rPr sz="2400" dirty="0">
              <a:solidFill>
                <a:srgbClr val="000000"/>
              </a:solidFill>
              <a:latin typeface="Arial" panose="020B0604020202020204" pitchFamily="34" charset="0"/>
              <a:cs typeface="Arial" panose="020B0604020202020204" pitchFamily="34" charset="0"/>
              <a:sym typeface="+mn-ea"/>
            </a:rPr>
            <a:t>DL, DML, DCL, and the database development process</a:t>
          </a:r>
          <a:r>
            <a:rPr sz="2400" dirty="0">
              <a:solidFill>
                <a:srgbClr val="000000"/>
              </a:solidFill>
              <a:latin typeface="Arial" panose="020B0604020202020204" pitchFamily="34" charset="0"/>
              <a:cs typeface="Arial" panose="020B0604020202020204" pitchFamily="34" charset="0"/>
              <a:sym typeface="+mn-ea"/>
            </a:rPr>
            <a:t/>
          </a:r>
          <a:endParaRPr sz="2400" dirty="0">
            <a:solidFill>
              <a:srgbClr val="000000"/>
            </a:solidFill>
            <a:latin typeface="Arial" panose="020B0604020202020204" pitchFamily="34" charset="0"/>
            <a:cs typeface="Arial" panose="020B0604020202020204" pitchFamily="34" charset="0"/>
            <a:sym typeface="+mn-ea"/>
          </a:endParaRPr>
        </a:p>
      </dgm:t>
    </dgm:pt>
    <dgm:pt modelId="{3A37C892-50B7-47F1-86AA-3FDF5EB4EE9B}" cxnId="{FCB35B91-01F1-49E6-8004-08AFE9457A19}" type="parTrans">
      <dgm:prSet/>
      <dgm:spPr/>
      <dgm:t>
        <a:bodyPr/>
        <a:p>
          <a:endParaRPr lang="en-US"/>
        </a:p>
      </dgm:t>
    </dgm:pt>
    <dgm:pt modelId="{63B1AD43-9D20-4050-A552-EF02B5A2392B}" cxnId="{FCB35B91-01F1-49E6-8004-08AFE9457A19}"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84039" custScaleY="13419" custLinFactNeighborX="-4011" custLinFactNeighborY="-42990">
        <dgm:presLayoutVars>
          <dgm:bulletEnabled val="1"/>
        </dgm:presLayoutVars>
      </dgm:prSet>
      <dgm:spPr/>
    </dgm:pt>
  </dgm:ptLst>
  <dgm:cxnLst>
    <dgm:cxn modelId="{FCB35B91-01F1-49E6-8004-08AFE9457A19}" srcId="{98CED798-24A6-4160-A4DF-B0E5BB8236C2}" destId="{91F5AF42-2E8E-47F5-BC8E-D4C7FA9FA290}" srcOrd="0" destOrd="0" parTransId="{3A37C892-50B7-47F1-86AA-3FDF5EB4EE9B}" sibTransId="{63B1AD43-9D20-4050-A552-EF02B5A2392B}"/>
    <dgm:cxn modelId="{49376359-DBEA-4A4E-9C76-9FBB51F7BE3C}" type="presOf" srcId="{98CED798-24A6-4160-A4DF-B0E5BB8236C2}" destId="{906887FB-01DE-46E1-9312-97F8DF38EE6D}" srcOrd="0" destOrd="0" presId="urn:microsoft.com/office/officeart/2005/8/layout/default"/>
    <dgm:cxn modelId="{B9376F76-5D81-4711-9F01-075D761BEBAF}" type="presParOf" srcId="{906887FB-01DE-46E1-9312-97F8DF38EE6D}" destId="{8EA24BC0-0B8D-42E9-A25F-7CA5AD90CCA1}" srcOrd="0" destOrd="0" presId="urn:microsoft.com/office/officeart/2005/8/layout/default"/>
    <dgm:cxn modelId="{A00A7CF8-6C92-4EAE-B3F4-F823E43ED4AF}"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en-US"/>
        </a:p>
      </dgm:t>
    </dgm:pt>
    <dgm:pt modelId="{91F5AF42-2E8E-47F5-BC8E-D4C7FA9FA290}">
      <dgm:prSet phldrT="[Text]" phldr="0" custT="0"/>
      <dgm:spPr/>
      <dgm:t>
        <a:bodyPr vert="horz" wrap="square"/>
        <a:p>
          <a:pPr>
            <a:lnSpc>
              <a:spcPct val="100000"/>
            </a:lnSpc>
            <a:spcBef>
              <a:spcPct val="0"/>
            </a:spcBef>
            <a:spcAft>
              <a:spcPct val="35000"/>
            </a:spcAft>
          </a:pPr>
          <a:r>
            <a:rPr lang="en-IN" altLang="en-US"/>
            <a:t>INSTALLATION STEPS</a:t>
          </a:r>
          <a:r>
            <a:rPr lang="en-IN" altLang="en-US"/>
            <a:t/>
          </a:r>
          <a:endParaRPr lang="en-IN" altLang="en-US"/>
        </a:p>
      </dgm:t>
    </dgm:pt>
    <dgm:pt modelId="{3A37C892-50B7-47F1-86AA-3FDF5EB4EE9B}" cxnId="{39C4BBA6-8BAD-43A4-9D14-9B219B4F1407}" type="parTrans">
      <dgm:prSet/>
      <dgm:spPr/>
      <dgm:t>
        <a:bodyPr/>
        <a:p>
          <a:endParaRPr lang="en-US"/>
        </a:p>
      </dgm:t>
    </dgm:pt>
    <dgm:pt modelId="{63B1AD43-9D20-4050-A552-EF02B5A2392B}" cxnId="{39C4BBA6-8BAD-43A4-9D14-9B219B4F1407}" type="sibTrans">
      <dgm:prSet/>
      <dgm:spPr/>
      <dgm:t>
        <a:bodyPr/>
        <a:p>
          <a:endParaRPr lang="en-US"/>
        </a:p>
      </dgm:t>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1" custScaleX="93291" custScaleY="12523" custLinFactNeighborX="-1205" custLinFactNeighborY="-39456">
        <dgm:presLayoutVars>
          <dgm:bulletEnabled val="1"/>
        </dgm:presLayoutVars>
      </dgm:prSet>
      <dgm:spPr/>
    </dgm:pt>
  </dgm:ptLst>
  <dgm:cxnLst>
    <dgm:cxn modelId="{39C4BBA6-8BAD-43A4-9D14-9B219B4F1407}" srcId="{98CED798-24A6-4160-A4DF-B0E5BB8236C2}" destId="{91F5AF42-2E8E-47F5-BC8E-D4C7FA9FA290}" srcOrd="0" destOrd="0" parTransId="{3A37C892-50B7-47F1-86AA-3FDF5EB4EE9B}" sibTransId="{63B1AD43-9D20-4050-A552-EF02B5A2392B}"/>
    <dgm:cxn modelId="{942154B8-975D-49D9-A924-450F141B7B35}" type="presOf" srcId="{98CED798-24A6-4160-A4DF-B0E5BB8236C2}" destId="{906887FB-01DE-46E1-9312-97F8DF38EE6D}" srcOrd="0" destOrd="0" presId="urn:microsoft.com/office/officeart/2005/8/layout/default"/>
    <dgm:cxn modelId="{7A36F084-8C16-4C13-9130-3B10EDE8D1A4}" type="presParOf" srcId="{906887FB-01DE-46E1-9312-97F8DF38EE6D}" destId="{8EA24BC0-0B8D-42E9-A25F-7CA5AD90CCA1}" srcOrd="0" destOrd="0" presId="urn:microsoft.com/office/officeart/2005/8/layout/default"/>
    <dgm:cxn modelId="{DCFA2DB6-AD79-4D87-959C-13B9359F09E5}" type="presOf" srcId="{91F5AF42-2E8E-47F5-BC8E-D4C7FA9FA290}" destId="{8EA24BC0-0B8D-42E9-A25F-7CA5AD90CCA1}" srcOrd="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What is Database?</a:t>
          </a:r>
          <a:endParaRPr lang="en-US"/>
        </a:p>
      </dsp:txBody>
      <dsp:txXfrm>
        <a:off x="253195" y="15330"/>
        <a:ext cx="10988980" cy="885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CREATE DATABASE</a:t>
          </a:r>
          <a:endParaRPr lang="en-IN" altLang="en-US"/>
        </a:p>
      </dsp:txBody>
      <dsp:txXfrm>
        <a:off x="253195" y="15330"/>
        <a:ext cx="10988980" cy="8850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290945"/>
        <a:chOff x="0" y="0"/>
        <a:chExt cx="11779250" cy="6290945"/>
      </a:xfrm>
    </dsp:grpSpPr>
    <dsp:sp modelId="{8EA24BC0-0B8D-42E9-A25F-7CA5AD90CCA1}">
      <dsp:nvSpPr>
        <dsp:cNvPr id="3" name="Rectangles 2"/>
        <dsp:cNvSpPr/>
      </dsp:nvSpPr>
      <dsp:spPr bwMode="white">
        <a:xfrm>
          <a:off x="253195" y="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CREATE TABLE</a:t>
          </a:r>
          <a:endParaRPr lang="en-IN" altLang="en-US"/>
        </a:p>
      </dsp:txBody>
      <dsp:txXfrm>
        <a:off x="253195" y="0"/>
        <a:ext cx="10988980" cy="8850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CREATE TABLE</a:t>
          </a:r>
          <a:endParaRPr lang="en-IN" altLang="en-US"/>
        </a:p>
      </dsp:txBody>
      <dsp:txXfrm>
        <a:off x="253195" y="15330"/>
        <a:ext cx="10988980" cy="8850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INSERT VALUES INTO TABLE</a:t>
          </a:r>
          <a:endParaRPr lang="en-US"/>
        </a:p>
      </dsp:txBody>
      <dsp:txXfrm>
        <a:off x="253195" y="15330"/>
        <a:ext cx="10988980" cy="8850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MUTLIPLE RECORD INSERTION</a:t>
          </a:r>
          <a:endParaRPr lang="en-US"/>
        </a:p>
      </dsp:txBody>
      <dsp:txXfrm>
        <a:off x="253195" y="15330"/>
        <a:ext cx="10988980" cy="8850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RETRIEVE ALL RECORDS</a:t>
          </a:r>
          <a:endParaRPr lang="en-US"/>
        </a:p>
      </dsp:txBody>
      <dsp:txXfrm>
        <a:off x="253195" y="15330"/>
        <a:ext cx="10988980" cy="885069"/>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RETRIEVE SPECIFIC COLUMN RECORDS</a:t>
          </a:r>
          <a:endParaRPr lang="en-US"/>
        </a:p>
      </dsp:txBody>
      <dsp:txXfrm>
        <a:off x="253195" y="15330"/>
        <a:ext cx="10988980" cy="885069"/>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RETRIEVE ALL RECORDS USING *</a:t>
          </a:r>
          <a:endParaRPr lang="en-US"/>
        </a:p>
      </dsp:txBody>
      <dsp:txXfrm>
        <a:off x="253195" y="15330"/>
        <a:ext cx="10988980" cy="885069"/>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ADD COLUMN TO EXISTING TABLE</a:t>
          </a:r>
          <a:endParaRPr lang="en-US"/>
        </a:p>
      </dsp:txBody>
      <dsp:txXfrm>
        <a:off x="253195" y="15330"/>
        <a:ext cx="10988980" cy="885069"/>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MODIFY COLUMN</a:t>
          </a:r>
          <a:endParaRPr lang="en-US"/>
        </a:p>
      </dsp:txBody>
      <dsp:txXfrm>
        <a:off x="253195" y="15330"/>
        <a:ext cx="10988980" cy="885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What Database consists of?</a:t>
          </a:r>
          <a:endParaRPr lang="en-US"/>
        </a:p>
      </dsp:txBody>
      <dsp:txXfrm>
        <a:off x="253195" y="15330"/>
        <a:ext cx="10988980" cy="8850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DROP COLUMN</a:t>
          </a:r>
          <a:endParaRPr lang="en-US"/>
        </a:p>
      </dsp:txBody>
      <dsp:txXfrm>
        <a:off x="253195" y="15330"/>
        <a:ext cx="10988980" cy="885069"/>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a:sym typeface="+mn-ea"/>
            </a:rPr>
            <a:t>A</a:t>
          </a:r>
          <a:r>
            <a:rPr lang="en-US">
              <a:sym typeface="+mn-ea"/>
            </a:rPr>
            <a:t>DD VALUES(ROWS) TO COLUMN</a:t>
          </a:r>
          <a:endParaRPr lang="en-US"/>
        </a:p>
      </dsp:txBody>
      <dsp:txXfrm>
        <a:off x="253195" y="15330"/>
        <a:ext cx="10988980" cy="8850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ADD VALUES(ROWS) TO SPECIFIC COLUMN</a:t>
          </a:r>
          <a:endParaRPr lang="en-US"/>
        </a:p>
      </dsp:txBody>
      <dsp:txXfrm>
        <a:off x="253195" y="15330"/>
        <a:ext cx="10988980" cy="885069"/>
      </dsp:txXfrm>
    </dsp:sp>
  </dsp:spTree>
</dsp:drawing>
</file>

<file path=ppt/diagrams/drawing2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ERROR ON UPDATE</a:t>
          </a:r>
          <a:endParaRPr lang="en-US"/>
        </a:p>
      </dsp:txBody>
      <dsp:txXfrm>
        <a:off x="253195" y="15330"/>
        <a:ext cx="10988980" cy="885069"/>
      </dsp:txXfrm>
    </dsp:sp>
  </dsp:spTree>
</dsp:drawing>
</file>

<file path=ppt/diagrams/drawing2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SOLUTION</a:t>
          </a:r>
          <a:endParaRPr lang="en-US"/>
        </a:p>
      </dsp:txBody>
      <dsp:txXfrm>
        <a:off x="253195" y="15330"/>
        <a:ext cx="10988980" cy="8850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DROP DATABASE</a:t>
          </a:r>
          <a:endParaRPr lang="en-US"/>
        </a:p>
      </dsp:txBody>
      <dsp:txXfrm>
        <a:off x="253195" y="15330"/>
        <a:ext cx="10988980" cy="885069"/>
      </dsp:txXfrm>
    </dsp:sp>
  </dsp:spTree>
</dsp:drawing>
</file>

<file path=ppt/diagrams/drawing2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0970" tIns="140970" rIns="140970" bIns="140970"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en-IN" altLang="en-US"/>
            <a:t>HOW TO GET UNQUE VALUES FROM COLUMN</a:t>
          </a:r>
          <a:endParaRPr lang="en-IN" altLang="en-US"/>
        </a:p>
      </dsp:txBody>
      <dsp:txXfrm>
        <a:off x="253195" y="15330"/>
        <a:ext cx="10988980" cy="885069"/>
      </dsp:txXfrm>
    </dsp:sp>
  </dsp:spTree>
</dsp:drawing>
</file>

<file path=ppt/diagrams/drawing2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WHERE CONDITION</a:t>
          </a:r>
          <a:endParaRPr lang="en-IN" altLang="en-US"/>
        </a:p>
      </dsp:txBody>
      <dsp:txXfrm>
        <a:off x="253195" y="15330"/>
        <a:ext cx="10988980" cy="8850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AND OPERATOR</a:t>
          </a:r>
          <a:endParaRPr lang="en-IN" altLang="en-US"/>
        </a:p>
      </dsp:txBody>
      <dsp:txXfrm>
        <a:off x="253195" y="15330"/>
        <a:ext cx="10988980" cy="885069"/>
      </dsp:txXfrm>
    </dsp:sp>
  </dsp:spTree>
</dsp:drawing>
</file>

<file path=ppt/diagrams/drawing2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OR OPERATOR</a:t>
          </a:r>
          <a:endParaRPr lang="en-IN" altLang="en-US"/>
        </a:p>
      </dsp:txBody>
      <dsp:txXfrm>
        <a:off x="253195" y="15330"/>
        <a:ext cx="10988980" cy="885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What is SQL?</a:t>
          </a:r>
          <a:endParaRPr lang="en-US"/>
        </a:p>
      </dsp:txBody>
      <dsp:txXfrm>
        <a:off x="253195" y="15330"/>
        <a:ext cx="10988980" cy="885069"/>
      </dsp:txXfrm>
    </dsp:sp>
  </dsp:spTree>
</dsp:drawing>
</file>

<file path=ppt/diagrams/drawing3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IN OPERATOR</a:t>
          </a:r>
          <a:endParaRPr lang="en-IN" altLang="en-US"/>
        </a:p>
      </dsp:txBody>
      <dsp:txXfrm>
        <a:off x="253195" y="15330"/>
        <a:ext cx="10988980" cy="885069"/>
      </dsp:txXfrm>
    </dsp:sp>
  </dsp:spTree>
</dsp:drawing>
</file>

<file path=ppt/diagrams/drawing3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BETWEEN OPERATOR</a:t>
          </a:r>
          <a:endParaRPr lang="en-IN" altLang="en-US"/>
        </a:p>
      </dsp:txBody>
      <dsp:txXfrm>
        <a:off x="253195" y="15330"/>
        <a:ext cx="10988980" cy="885069"/>
      </dsp:txXfrm>
    </dsp:sp>
  </dsp:spTree>
</dsp:drawing>
</file>

<file path=ppt/diagrams/drawing3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REGULAR EXPRESSIONS</a:t>
          </a:r>
          <a:endParaRPr lang="en-IN" altLang="en-US"/>
        </a:p>
      </dsp:txBody>
      <dsp:txXfrm>
        <a:off x="253195" y="15330"/>
        <a:ext cx="10988980" cy="885069"/>
      </dsp:txXfrm>
    </dsp:sp>
  </dsp:spTree>
</dsp:drawing>
</file>

<file path=ppt/diagrams/drawing3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SORT</a:t>
          </a:r>
          <a:endParaRPr lang="en-IN" altLang="en-US"/>
        </a:p>
      </dsp:txBody>
      <dsp:txXfrm>
        <a:off x="253195" y="15330"/>
        <a:ext cx="10988980" cy="885069"/>
      </dsp:txXfrm>
    </dsp:sp>
  </dsp:spTree>
</dsp:drawing>
</file>

<file path=ppt/diagrams/drawing3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MAX KEYWORD</a:t>
          </a:r>
          <a:endParaRPr lang="en-US"/>
        </a:p>
      </dsp:txBody>
      <dsp:txXfrm>
        <a:off x="253195" y="15330"/>
        <a:ext cx="10988980" cy="885069"/>
      </dsp:txXfrm>
    </dsp:sp>
  </dsp:spTree>
</dsp:drawing>
</file>

<file path=ppt/diagrams/drawing3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MIN KEWORD</a:t>
          </a:r>
          <a:endParaRPr lang="en-US"/>
        </a:p>
      </dsp:txBody>
      <dsp:txXfrm>
        <a:off x="253195" y="15330"/>
        <a:ext cx="10988980" cy="885069"/>
      </dsp:txXfrm>
    </dsp:sp>
  </dsp:spTree>
</dsp:drawing>
</file>

<file path=ppt/diagrams/drawing3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AVERAGE KEYWORD</a:t>
          </a:r>
          <a:endParaRPr lang="en-US"/>
        </a:p>
      </dsp:txBody>
      <dsp:txXfrm>
        <a:off x="253195" y="15330"/>
        <a:ext cx="10988980" cy="885069"/>
      </dsp:txXfrm>
    </dsp:sp>
  </dsp:spTree>
</dsp:drawing>
</file>

<file path=ppt/diagrams/drawing3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COUNT KEYWORD</a:t>
          </a:r>
          <a:endParaRPr lang="en-US"/>
        </a:p>
      </dsp:txBody>
      <dsp:txXfrm>
        <a:off x="253195" y="15330"/>
        <a:ext cx="10988980" cy="885069"/>
      </dsp:txXfrm>
    </dsp:sp>
  </dsp:spTree>
</dsp:drawing>
</file>

<file path=ppt/diagrams/drawing3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SUM KEYWORD</a:t>
          </a:r>
          <a:endParaRPr lang="en-US"/>
        </a:p>
      </dsp:txBody>
      <dsp:txXfrm>
        <a:off x="253195" y="15330"/>
        <a:ext cx="10988980" cy="885069"/>
      </dsp:txXfrm>
    </dsp:sp>
  </dsp:spTree>
</dsp:drawing>
</file>

<file path=ppt/diagrams/drawing3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0" y="16908"/>
          <a:ext cx="11773616" cy="88463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GROUP BY</a:t>
          </a:r>
          <a:endParaRPr lang="en-US"/>
        </a:p>
      </dsp:txBody>
      <dsp:txXfrm>
        <a:off x="0" y="16908"/>
        <a:ext cx="11773616" cy="884637"/>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012930" cy="890270"/>
        <a:chOff x="0" y="0"/>
        <a:chExt cx="12012930" cy="890270"/>
      </a:xfrm>
    </dsp:grpSpPr>
    <dsp:sp modelId="{23E21B7D-2E61-495D-95B8-1D9A662DFAE6}">
      <dsp:nvSpPr>
        <dsp:cNvPr id="3" name="Rounded Rectangle 2"/>
        <dsp:cNvSpPr/>
      </dsp:nvSpPr>
      <dsp:spPr bwMode="white">
        <a:xfrm>
          <a:off x="0" y="1588"/>
          <a:ext cx="12012930" cy="88709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33350" tIns="133350" rIns="133350" bIns="133350" anchor="ctr"/>
        <a:lstStyle>
          <a:lvl1pPr algn="l">
            <a:defRPr sz="35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lvl="0">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endParaRPr lang="en-US" altLang="en-US" b="1" i="0" u="none" baseline="0">
            <a:solidFill>
              <a:schemeClr val="tx1"/>
            </a:solidFill>
            <a:latin typeface="Times New Roman" panose="02020603050405020304" charset="0"/>
            <a:cs typeface="Times New Roman" panose="02020603050405020304" charset="0"/>
            <a:rtl val="0"/>
          </a:endParaRPr>
        </a:p>
      </dsp:txBody>
      <dsp:txXfrm>
        <a:off x="0" y="1588"/>
        <a:ext cx="12012930" cy="887095"/>
      </dsp:txXfrm>
    </dsp:sp>
  </dsp:spTree>
</dsp:drawing>
</file>

<file path=ppt/diagrams/drawing4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HAVING KEYWORD</a:t>
          </a:r>
          <a:endParaRPr lang="en-US"/>
        </a:p>
      </dsp:txBody>
      <dsp:txXfrm>
        <a:off x="253195" y="15330"/>
        <a:ext cx="10988980" cy="885069"/>
      </dsp:txXfrm>
    </dsp:sp>
  </dsp:spTree>
</dsp:drawing>
</file>

<file path=ppt/diagrams/drawing4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SUB QUERY</a:t>
          </a:r>
          <a:endParaRPr lang="en-IN" altLang="en-US"/>
        </a:p>
      </dsp:txBody>
      <dsp:txXfrm>
        <a:off x="253195" y="15330"/>
        <a:ext cx="10988980" cy="885069"/>
      </dsp:txXfrm>
    </dsp:sp>
  </dsp:spTree>
</dsp:drawing>
</file>

<file path=ppt/diagrams/drawing4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IN" altLang="en-US"/>
            <a:t>SQL JOINS</a:t>
          </a:r>
          <a:endParaRPr lang="en-IN" altLang="en-US"/>
        </a:p>
      </dsp:txBody>
      <dsp:txXfrm>
        <a:off x="253195" y="15330"/>
        <a:ext cx="10988980" cy="885069"/>
      </dsp:txXfrm>
    </dsp:sp>
  </dsp:spTree>
</dsp:drawing>
</file>

<file path=ppt/diagrams/drawing4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US"/>
            <a:t>Different Types of SQL JOINs</a:t>
          </a:r>
          <a:endParaRPr lang="en-US"/>
        </a:p>
      </dsp:txBody>
      <dsp:txXfrm>
        <a:off x="253195" y="15330"/>
        <a:ext cx="10988980" cy="885069"/>
      </dsp:txXfrm>
    </dsp:sp>
  </dsp:spTree>
</dsp:drawing>
</file>

<file path=ppt/diagrams/drawing4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 INNER JOIN</a:t>
          </a:r>
          <a:endParaRPr lang="en-US"/>
        </a:p>
      </dsp:txBody>
      <dsp:txXfrm>
        <a:off x="253195" y="15330"/>
        <a:ext cx="10988980" cy="885069"/>
      </dsp:txXfrm>
    </dsp:sp>
  </dsp:spTree>
</dsp:drawing>
</file>

<file path=ppt/diagrams/drawing4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US"/>
            <a:t> LEFT JOIN</a:t>
          </a:r>
          <a:endParaRPr lang="en-US"/>
        </a:p>
      </dsp:txBody>
      <dsp:txXfrm>
        <a:off x="253195" y="15330"/>
        <a:ext cx="10988980" cy="885069"/>
      </dsp:txXfrm>
    </dsp:sp>
  </dsp:spTree>
</dsp:drawing>
</file>

<file path=ppt/diagrams/drawing4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US"/>
            <a:t>RIGHT JOIN</a:t>
          </a:r>
          <a:endParaRPr lang="en-US"/>
        </a:p>
      </dsp:txBody>
      <dsp:txXfrm>
        <a:off x="253195" y="15330"/>
        <a:ext cx="10988980" cy="885069"/>
      </dsp:txXfrm>
    </dsp:sp>
  </dsp:spTree>
</dsp:drawing>
</file>

<file path=ppt/diagrams/drawing4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buNone/>
          </a:pPr>
          <a:r>
            <a:rPr lang="en-US"/>
            <a:t>FULL JOIN</a:t>
          </a:r>
          <a:endParaRPr lang="en-US"/>
        </a:p>
      </dsp:txBody>
      <dsp:txXfrm>
        <a:off x="253195" y="15330"/>
        <a:ext cx="10988980" cy="885069"/>
      </dsp:txXfrm>
    </dsp:sp>
  </dsp:spTree>
</dsp:drawing>
</file>

<file path=ppt/diagrams/drawing4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4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 SQL</a:t>
          </a:r>
          <a:endParaRPr lang="en-US"/>
        </a:p>
      </dsp:txBody>
      <dsp:txXfrm>
        <a:off x="253195" y="15330"/>
        <a:ext cx="10988980" cy="885069"/>
      </dsp:txXfrm>
    </dsp:sp>
  </dsp:spTree>
</dsp:drawing>
</file>

<file path=ppt/diagrams/drawing5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5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DBMS INTRODUCTION</a:t>
          </a:r>
          <a:endParaRPr lang="en-US"/>
        </a:p>
      </dsp:txBody>
      <dsp:txXfrm>
        <a:off x="253195" y="15330"/>
        <a:ext cx="10988980" cy="885069"/>
      </dsp:txXfrm>
    </dsp:sp>
  </dsp:spTree>
</dsp:drawing>
</file>

<file path=ppt/diagrams/drawing6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6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MYSQL</a:t>
          </a:r>
          <a:endParaRPr lang="en-US"/>
        </a:p>
      </dsp:txBody>
      <dsp:txXfrm>
        <a:off x="253195" y="15330"/>
        <a:ext cx="10988980" cy="885069"/>
      </dsp:txXfrm>
    </dsp:sp>
  </dsp:spTree>
</dsp:drawing>
</file>

<file path=ppt/diagrams/drawing7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en-US"/>
        </a:p>
      </dsp:txBody>
      <dsp:txXfrm>
        <a:off x="253195" y="15330"/>
        <a:ext cx="10988980" cy="885069"/>
      </dsp:txXfrm>
    </dsp:sp>
  </dsp:spTree>
</dsp:drawing>
</file>

<file path=ppt/diagrams/drawing7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012930" cy="890270"/>
        <a:chOff x="0" y="0"/>
        <a:chExt cx="12012930" cy="890270"/>
      </a:xfrm>
    </dsp:grpSpPr>
    <dsp:sp modelId="{23E21B7D-2E61-495D-95B8-1D9A662DFAE6}">
      <dsp:nvSpPr>
        <dsp:cNvPr id="3" name="Rounded Rectangle 2"/>
        <dsp:cNvSpPr/>
      </dsp:nvSpPr>
      <dsp:spPr bwMode="white">
        <a:xfrm>
          <a:off x="0" y="12383"/>
          <a:ext cx="12012930" cy="86550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29539" tIns="129539" rIns="129539" bIns="129539" anchor="ctr"/>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35000"/>
            </a:spcAft>
          </a:pPr>
          <a:r>
            <a:rPr lang="en-US" b="0" i="0" u="none" baseline="0">
              <a:rtl val="0"/>
            </a:rPr>
            <a:t>                                          </a:t>
          </a:r>
          <a:r>
            <a:rPr lang="en-US" b="1" i="0" u="none" baseline="0">
              <a:solidFill>
                <a:schemeClr val="tx1"/>
              </a:solidFill>
              <a:latin typeface="Times New Roman" panose="02020603050405020304" charset="0"/>
              <a:cs typeface="Times New Roman" panose="02020603050405020304" charset="0"/>
              <a:rtl val="0"/>
            </a:rPr>
            <a:t>WHAT IS SQL?</a:t>
          </a:r>
          <a:endParaRPr lang="en-US" altLang="en-US" b="1" i="0" u="none" baseline="0">
            <a:solidFill>
              <a:schemeClr val="tx1"/>
            </a:solidFill>
            <a:latin typeface="Times New Roman" panose="02020603050405020304" charset="0"/>
            <a:cs typeface="Times New Roman" panose="02020603050405020304" charset="0"/>
            <a:rtl val="0"/>
          </a:endParaRPr>
        </a:p>
      </dsp:txBody>
      <dsp:txXfrm>
        <a:off x="0" y="12383"/>
        <a:ext cx="12012930" cy="865505"/>
      </dsp:txXfrm>
    </dsp:sp>
  </dsp:spTree>
</dsp:drawing>
</file>

<file path=ppt/diagrams/drawing7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85880" cy="5934710"/>
        <a:chOff x="0" y="0"/>
        <a:chExt cx="11485880" cy="5934710"/>
      </a:xfrm>
    </dsp:grpSpPr>
    <dsp:sp modelId="{8EA24BC0-0B8D-42E9-A25F-7CA5AD90CCA1}">
      <dsp:nvSpPr>
        <dsp:cNvPr id="3" name="Rectangles 2"/>
        <dsp:cNvSpPr/>
      </dsp:nvSpPr>
      <dsp:spPr bwMode="white">
        <a:xfrm>
          <a:off x="0" y="0"/>
          <a:ext cx="11480386" cy="1101348"/>
        </a:xfrm>
        <a:prstGeom prst="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179070" tIns="179070" rIns="179070" bIns="179070" anchor="ctr"/>
        <a:lstStyle>
          <a:lvl1pPr algn="ctr">
            <a:defRPr sz="4700"/>
          </a:lvl1pPr>
          <a:lvl2pPr marL="285750" indent="-285750" algn="ctr">
            <a:defRPr sz="3600"/>
          </a:lvl2pPr>
          <a:lvl3pPr marL="571500" indent="-285750" algn="ctr">
            <a:defRPr sz="3600"/>
          </a:lvl3pPr>
          <a:lvl4pPr marL="857250" indent="-285750" algn="ctr">
            <a:defRPr sz="3600"/>
          </a:lvl4pPr>
          <a:lvl5pPr marL="1143000" indent="-285750" algn="ctr">
            <a:defRPr sz="3600"/>
          </a:lvl5pPr>
          <a:lvl6pPr marL="1428750" indent="-285750" algn="ctr">
            <a:defRPr sz="3600"/>
          </a:lvl6pPr>
          <a:lvl7pPr marL="1714500" indent="-285750" algn="ctr">
            <a:defRPr sz="3600"/>
          </a:lvl7pPr>
          <a:lvl8pPr marL="2000250" indent="-285750" algn="ctr">
            <a:defRPr sz="3600"/>
          </a:lvl8pPr>
          <a:lvl9pPr marL="2286000" indent="-285750" algn="ctr">
            <a:defRPr sz="3600"/>
          </a:lvl9pPr>
        </a:lstStyle>
        <a:p>
          <a:pPr lvl="0">
            <a:lnSpc>
              <a:spcPct val="100000"/>
            </a:lnSpc>
            <a:spcBef>
              <a:spcPct val="0"/>
            </a:spcBef>
            <a:spcAft>
              <a:spcPct val="35000"/>
            </a:spcAft>
          </a:pPr>
          <a:r>
            <a:rPr lang="en-US" smtClean="0">
              <a:sym typeface="+mn-ea"/>
            </a:rPr>
            <a:t>3 Types of SQL Commands</a:t>
          </a:r>
          <a:endParaRPr lang="en-US"/>
        </a:p>
      </dsp:txBody>
      <dsp:txXfrm>
        <a:off x="0" y="0"/>
        <a:ext cx="11480386" cy="1101348"/>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DOWNLOAD MYSQL</a:t>
          </a:r>
          <a:endParaRPr lang="en-US"/>
        </a:p>
      </dsp:txBody>
      <dsp:txXfrm>
        <a:off x="253195" y="15330"/>
        <a:ext cx="10988980" cy="885069"/>
      </dsp:txXfrm>
    </dsp:sp>
  </dsp:spTree>
</dsp:drawing>
</file>

<file path=ppt/diagrams/drawing8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941175" cy="7232650"/>
        <a:chOff x="0" y="0"/>
        <a:chExt cx="11941175" cy="7232650"/>
      </a:xfrm>
    </dsp:grpSpPr>
    <dsp:sp modelId="{8EA24BC0-0B8D-42E9-A25F-7CA5AD90CCA1}">
      <dsp:nvSpPr>
        <dsp:cNvPr id="3" name="Rectangles 2"/>
        <dsp:cNvSpPr/>
      </dsp:nvSpPr>
      <dsp:spPr bwMode="white">
        <a:xfrm>
          <a:off x="474005" y="55502"/>
          <a:ext cx="10035244" cy="961432"/>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a:solidFill>
                <a:srgbClr val="000000"/>
              </a:solidFill>
              <a:latin typeface="Arial" panose="020B0604020202020204" pitchFamily="34" charset="0"/>
              <a:cs typeface="Arial" panose="020B0604020202020204" pitchFamily="34" charset="0"/>
              <a:sym typeface="+mn-ea"/>
            </a:rPr>
            <a:t>D</a:t>
          </a:r>
          <a:r>
            <a:rPr sz="2400" dirty="0">
              <a:solidFill>
                <a:srgbClr val="000000"/>
              </a:solidFill>
              <a:latin typeface="Arial" panose="020B0604020202020204" pitchFamily="34" charset="0"/>
              <a:cs typeface="Arial" panose="020B0604020202020204" pitchFamily="34" charset="0"/>
              <a:sym typeface="+mn-ea"/>
            </a:rPr>
            <a:t>DL, DML, DCL, and the database development process</a:t>
          </a:r>
          <a:endParaRPr sz="2400" dirty="0">
            <a:solidFill>
              <a:srgbClr val="000000"/>
            </a:solidFill>
            <a:latin typeface="Arial" panose="020B0604020202020204" pitchFamily="34" charset="0"/>
            <a:cs typeface="Arial" panose="020B0604020202020204" pitchFamily="34" charset="0"/>
            <a:sym typeface="+mn-ea"/>
          </a:endParaRPr>
        </a:p>
      </dsp:txBody>
      <dsp:txXfrm>
        <a:off x="474005" y="55502"/>
        <a:ext cx="10035244" cy="961432"/>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779250" cy="6492875"/>
        <a:chOff x="0" y="0"/>
        <a:chExt cx="11779250" cy="6492875"/>
      </a:xfrm>
    </dsp:grpSpPr>
    <dsp:sp modelId="{8EA24BC0-0B8D-42E9-A25F-7CA5AD90CCA1}">
      <dsp:nvSpPr>
        <dsp:cNvPr id="3" name="Rectangles 2"/>
        <dsp:cNvSpPr/>
      </dsp:nvSpPr>
      <dsp:spPr bwMode="white">
        <a:xfrm>
          <a:off x="253195" y="15330"/>
          <a:ext cx="10988980" cy="885069"/>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IN" altLang="en-US"/>
            <a:t>INSTALLATION STEPS</a:t>
          </a:r>
          <a:endParaRPr lang="en-IN" altLang="en-US"/>
        </a:p>
      </dsp:txBody>
      <dsp:txXfrm>
        <a:off x="253195" y="15330"/>
        <a:ext cx="10988980" cy="88506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3.wmf"/><Relationship Id="rId6" Type="http://schemas.openxmlformats.org/officeDocument/2006/relationships/package" Target="../embeddings/Document1.docx"/><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5.wmf"/><Relationship Id="rId6" Type="http://schemas.openxmlformats.org/officeDocument/2006/relationships/oleObject" Target="../embeddings/oleObject1.bin"/><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image" Target="../media/image6.wmf"/><Relationship Id="rId6" Type="http://schemas.openxmlformats.org/officeDocument/2006/relationships/oleObject" Target="../embeddings/oleObject2.bin"/><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 Type="http://schemas.openxmlformats.org/officeDocument/2006/relationships/diagramData" Target="../diagrams/data18.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 Type="http://schemas.openxmlformats.org/officeDocument/2006/relationships/diagramLayout" Target="../diagrams/layout19.xml"/><Relationship Id="rId1" Type="http://schemas.openxmlformats.org/officeDocument/2006/relationships/diagramData" Target="../diagrams/data1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diagramDrawing" Target="../diagrams/drawing20.xml"/><Relationship Id="rId4" Type="http://schemas.openxmlformats.org/officeDocument/2006/relationships/diagramColors" Target="../diagrams/colors20.xml"/><Relationship Id="rId3" Type="http://schemas.openxmlformats.org/officeDocument/2006/relationships/diagramQuickStyle" Target="../diagrams/quickStyle20.xml"/><Relationship Id="rId2" Type="http://schemas.openxmlformats.org/officeDocument/2006/relationships/diagramLayout" Target="../diagrams/layout20.xml"/><Relationship Id="rId1" Type="http://schemas.openxmlformats.org/officeDocument/2006/relationships/diagramData" Target="../diagrams/data20.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diagramDrawing" Target="../diagrams/drawing21.xml"/><Relationship Id="rId4" Type="http://schemas.openxmlformats.org/officeDocument/2006/relationships/diagramColors" Target="../diagrams/colors21.xml"/><Relationship Id="rId3" Type="http://schemas.openxmlformats.org/officeDocument/2006/relationships/diagramQuickStyle" Target="../diagrams/quickStyle21.xml"/><Relationship Id="rId2" Type="http://schemas.openxmlformats.org/officeDocument/2006/relationships/diagramLayout" Target="../diagrams/layout21.xml"/><Relationship Id="rId1" Type="http://schemas.openxmlformats.org/officeDocument/2006/relationships/diagramData" Target="../diagrams/data21.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diagramDrawing" Target="../diagrams/drawing22.xml"/><Relationship Id="rId4" Type="http://schemas.openxmlformats.org/officeDocument/2006/relationships/diagramColors" Target="../diagrams/colors22.xml"/><Relationship Id="rId3" Type="http://schemas.openxmlformats.org/officeDocument/2006/relationships/diagramQuickStyle" Target="../diagrams/quickStyle22.xml"/><Relationship Id="rId2" Type="http://schemas.openxmlformats.org/officeDocument/2006/relationships/diagramLayout" Target="../diagrams/layout22.xml"/><Relationship Id="rId1" Type="http://schemas.openxmlformats.org/officeDocument/2006/relationships/diagramData" Target="../diagrams/data22.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diagramDrawing" Target="../diagrams/drawing23.xml"/><Relationship Id="rId4" Type="http://schemas.openxmlformats.org/officeDocument/2006/relationships/diagramColors" Target="../diagrams/colors23.xml"/><Relationship Id="rId3" Type="http://schemas.openxmlformats.org/officeDocument/2006/relationships/diagramQuickStyle" Target="../diagrams/quickStyle23.xml"/><Relationship Id="rId2" Type="http://schemas.openxmlformats.org/officeDocument/2006/relationships/diagramLayout" Target="../diagrams/layout23.xml"/><Relationship Id="rId1" Type="http://schemas.openxmlformats.org/officeDocument/2006/relationships/diagramData" Target="../diagrams/data23.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microsoft.com/office/2007/relationships/diagramDrawing" Target="../diagrams/drawing24.xml"/><Relationship Id="rId4" Type="http://schemas.openxmlformats.org/officeDocument/2006/relationships/diagramColors" Target="../diagrams/colors24.xml"/><Relationship Id="rId3" Type="http://schemas.openxmlformats.org/officeDocument/2006/relationships/diagramQuickStyle" Target="../diagrams/quickStyle24.xml"/><Relationship Id="rId2" Type="http://schemas.openxmlformats.org/officeDocument/2006/relationships/diagramLayout" Target="../diagrams/layout24.xml"/><Relationship Id="rId1" Type="http://schemas.openxmlformats.org/officeDocument/2006/relationships/diagramData" Target="../diagrams/data24.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diagramDrawing" Target="../diagrams/drawing25.xml"/><Relationship Id="rId4" Type="http://schemas.openxmlformats.org/officeDocument/2006/relationships/diagramColors" Target="../diagrams/colors25.xml"/><Relationship Id="rId3" Type="http://schemas.openxmlformats.org/officeDocument/2006/relationships/diagramQuickStyle" Target="../diagrams/quickStyle25.xml"/><Relationship Id="rId2" Type="http://schemas.openxmlformats.org/officeDocument/2006/relationships/diagramLayout" Target="../diagrams/layout25.xml"/><Relationship Id="rId1" Type="http://schemas.openxmlformats.org/officeDocument/2006/relationships/diagramData" Target="../diagrams/data25.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5.png"/><Relationship Id="rId6" Type="http://schemas.openxmlformats.org/officeDocument/2006/relationships/image" Target="../media/image24.png"/><Relationship Id="rId5" Type="http://schemas.microsoft.com/office/2007/relationships/diagramDrawing" Target="../diagrams/drawing26.xml"/><Relationship Id="rId4" Type="http://schemas.openxmlformats.org/officeDocument/2006/relationships/diagramColors" Target="../diagrams/colors26.xml"/><Relationship Id="rId3" Type="http://schemas.openxmlformats.org/officeDocument/2006/relationships/diagramQuickStyle" Target="../diagrams/quickStyle26.xml"/><Relationship Id="rId2" Type="http://schemas.openxmlformats.org/officeDocument/2006/relationships/diagramLayout" Target="../diagrams/layout26.xml"/><Relationship Id="rId1" Type="http://schemas.openxmlformats.org/officeDocument/2006/relationships/diagramData" Target="../diagrams/data26.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png"/><Relationship Id="rId6" Type="http://schemas.openxmlformats.org/officeDocument/2006/relationships/image" Target="../media/image26.png"/><Relationship Id="rId5" Type="http://schemas.microsoft.com/office/2007/relationships/diagramDrawing" Target="../diagrams/drawing27.xml"/><Relationship Id="rId4" Type="http://schemas.openxmlformats.org/officeDocument/2006/relationships/diagramColors" Target="../diagrams/colors27.xml"/><Relationship Id="rId3" Type="http://schemas.openxmlformats.org/officeDocument/2006/relationships/diagramQuickStyle" Target="../diagrams/quickStyle27.xml"/><Relationship Id="rId2" Type="http://schemas.openxmlformats.org/officeDocument/2006/relationships/diagramLayout" Target="../diagrams/layout27.xml"/><Relationship Id="rId1" Type="http://schemas.openxmlformats.org/officeDocument/2006/relationships/diagramData" Target="../diagrams/data27.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diagramDrawing" Target="../diagrams/drawing28.xml"/><Relationship Id="rId4" Type="http://schemas.openxmlformats.org/officeDocument/2006/relationships/diagramColors" Target="../diagrams/colors28.xml"/><Relationship Id="rId3" Type="http://schemas.openxmlformats.org/officeDocument/2006/relationships/diagramQuickStyle" Target="../diagrams/quickStyle28.xml"/><Relationship Id="rId2" Type="http://schemas.openxmlformats.org/officeDocument/2006/relationships/diagramLayout" Target="../diagrams/layout28.xml"/><Relationship Id="rId1" Type="http://schemas.openxmlformats.org/officeDocument/2006/relationships/diagramData" Target="../diagrams/data28.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diagramDrawing" Target="../diagrams/drawing29.xml"/><Relationship Id="rId4" Type="http://schemas.openxmlformats.org/officeDocument/2006/relationships/diagramColors" Target="../diagrams/colors29.xml"/><Relationship Id="rId3" Type="http://schemas.openxmlformats.org/officeDocument/2006/relationships/diagramQuickStyle" Target="../diagrams/quickStyle29.xml"/><Relationship Id="rId2" Type="http://schemas.openxmlformats.org/officeDocument/2006/relationships/diagramLayout" Target="../diagrams/layout29.xml"/><Relationship Id="rId1" Type="http://schemas.openxmlformats.org/officeDocument/2006/relationships/diagramData" Target="../diagrams/data29.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diagramDrawing" Target="../diagrams/drawing30.xml"/><Relationship Id="rId4" Type="http://schemas.openxmlformats.org/officeDocument/2006/relationships/diagramColors" Target="../diagrams/colors30.xml"/><Relationship Id="rId3" Type="http://schemas.openxmlformats.org/officeDocument/2006/relationships/diagramQuickStyle" Target="../diagrams/quickStyle30.xml"/><Relationship Id="rId2" Type="http://schemas.openxmlformats.org/officeDocument/2006/relationships/diagramLayout" Target="../diagrams/layout30.xml"/><Relationship Id="rId1" Type="http://schemas.openxmlformats.org/officeDocument/2006/relationships/diagramData" Target="../diagrams/data30.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diagramDrawing" Target="../diagrams/drawing31.xml"/><Relationship Id="rId4" Type="http://schemas.openxmlformats.org/officeDocument/2006/relationships/diagramColors" Target="../diagrams/colors31.xml"/><Relationship Id="rId3" Type="http://schemas.openxmlformats.org/officeDocument/2006/relationships/diagramQuickStyle" Target="../diagrams/quickStyle31.xml"/><Relationship Id="rId2" Type="http://schemas.openxmlformats.org/officeDocument/2006/relationships/diagramLayout" Target="../diagrams/layout31.xml"/><Relationship Id="rId1" Type="http://schemas.openxmlformats.org/officeDocument/2006/relationships/diagramData" Target="../diagrams/data31.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diagramDrawing" Target="../diagrams/drawing32.xml"/><Relationship Id="rId4" Type="http://schemas.openxmlformats.org/officeDocument/2006/relationships/diagramColors" Target="../diagrams/colors32.xml"/><Relationship Id="rId3" Type="http://schemas.openxmlformats.org/officeDocument/2006/relationships/diagramQuickStyle" Target="../diagrams/quickStyle32.xml"/><Relationship Id="rId2" Type="http://schemas.openxmlformats.org/officeDocument/2006/relationships/diagramLayout" Target="../diagrams/layout32.xml"/><Relationship Id="rId1" Type="http://schemas.openxmlformats.org/officeDocument/2006/relationships/diagramData" Target="../diagrams/data32.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4.png"/><Relationship Id="rId6" Type="http://schemas.openxmlformats.org/officeDocument/2006/relationships/image" Target="../media/image33.png"/><Relationship Id="rId5" Type="http://schemas.microsoft.com/office/2007/relationships/diagramDrawing" Target="../diagrams/drawing33.xml"/><Relationship Id="rId4" Type="http://schemas.openxmlformats.org/officeDocument/2006/relationships/diagramColors" Target="../diagrams/colors33.xml"/><Relationship Id="rId3" Type="http://schemas.openxmlformats.org/officeDocument/2006/relationships/diagramQuickStyle" Target="../diagrams/quickStyle33.xml"/><Relationship Id="rId2" Type="http://schemas.openxmlformats.org/officeDocument/2006/relationships/diagramLayout" Target="../diagrams/layout33.xml"/><Relationship Id="rId1" Type="http://schemas.openxmlformats.org/officeDocument/2006/relationships/diagramData" Target="../diagrams/data33.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diagramDrawing" Target="../diagrams/drawing34.xml"/><Relationship Id="rId4" Type="http://schemas.openxmlformats.org/officeDocument/2006/relationships/diagramColors" Target="../diagrams/colors34.xml"/><Relationship Id="rId3" Type="http://schemas.openxmlformats.org/officeDocument/2006/relationships/diagramQuickStyle" Target="../diagrams/quickStyle34.xml"/><Relationship Id="rId2" Type="http://schemas.openxmlformats.org/officeDocument/2006/relationships/diagramLayout" Target="../diagrams/layout34.xml"/><Relationship Id="rId1" Type="http://schemas.openxmlformats.org/officeDocument/2006/relationships/diagramData" Target="../diagrams/data34.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microsoft.com/office/2007/relationships/diagramDrawing" Target="../diagrams/drawing35.xml"/><Relationship Id="rId4" Type="http://schemas.openxmlformats.org/officeDocument/2006/relationships/diagramColors" Target="../diagrams/colors35.xml"/><Relationship Id="rId3" Type="http://schemas.openxmlformats.org/officeDocument/2006/relationships/diagramQuickStyle" Target="../diagrams/quickStyle35.xml"/><Relationship Id="rId2" Type="http://schemas.openxmlformats.org/officeDocument/2006/relationships/diagramLayout" Target="../diagrams/layout35.xml"/><Relationship Id="rId1" Type="http://schemas.openxmlformats.org/officeDocument/2006/relationships/diagramData" Target="../diagrams/data35.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diagramDrawing" Target="../diagrams/drawing36.xml"/><Relationship Id="rId4" Type="http://schemas.openxmlformats.org/officeDocument/2006/relationships/diagramColors" Target="../diagrams/colors36.xml"/><Relationship Id="rId3" Type="http://schemas.openxmlformats.org/officeDocument/2006/relationships/diagramQuickStyle" Target="../diagrams/quickStyle36.xml"/><Relationship Id="rId2" Type="http://schemas.openxmlformats.org/officeDocument/2006/relationships/diagramLayout" Target="../diagrams/layout36.xml"/><Relationship Id="rId1" Type="http://schemas.openxmlformats.org/officeDocument/2006/relationships/diagramData" Target="../diagrams/data36.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diagramDrawing" Target="../diagrams/drawing37.xml"/><Relationship Id="rId4" Type="http://schemas.openxmlformats.org/officeDocument/2006/relationships/diagramColors" Target="../diagrams/colors37.xml"/><Relationship Id="rId3" Type="http://schemas.openxmlformats.org/officeDocument/2006/relationships/diagramQuickStyle" Target="../diagrams/quickStyle37.xml"/><Relationship Id="rId2" Type="http://schemas.openxmlformats.org/officeDocument/2006/relationships/diagramLayout" Target="../diagrams/layout37.xml"/><Relationship Id="rId1" Type="http://schemas.openxmlformats.org/officeDocument/2006/relationships/diagramData" Target="../diagrams/data37.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diagramDrawing" Target="../diagrams/drawing38.xml"/><Relationship Id="rId4" Type="http://schemas.openxmlformats.org/officeDocument/2006/relationships/diagramColors" Target="../diagrams/colors38.xml"/><Relationship Id="rId3" Type="http://schemas.openxmlformats.org/officeDocument/2006/relationships/diagramQuickStyle" Target="../diagrams/quickStyle38.xml"/><Relationship Id="rId2" Type="http://schemas.openxmlformats.org/officeDocument/2006/relationships/diagramLayout" Target="../diagrams/layout38.xml"/><Relationship Id="rId1" Type="http://schemas.openxmlformats.org/officeDocument/2006/relationships/diagramData" Target="../diagrams/data38.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1.png"/><Relationship Id="rId6" Type="http://schemas.openxmlformats.org/officeDocument/2006/relationships/image" Target="../media/image40.png"/><Relationship Id="rId5" Type="http://schemas.microsoft.com/office/2007/relationships/diagramDrawing" Target="../diagrams/drawing39.xml"/><Relationship Id="rId4" Type="http://schemas.openxmlformats.org/officeDocument/2006/relationships/diagramColors" Target="../diagrams/colors39.xml"/><Relationship Id="rId3" Type="http://schemas.openxmlformats.org/officeDocument/2006/relationships/diagramQuickStyle" Target="../diagrams/quickStyle39.xml"/><Relationship Id="rId2" Type="http://schemas.openxmlformats.org/officeDocument/2006/relationships/diagramLayout" Target="../diagrams/layout39.xml"/><Relationship Id="rId1" Type="http://schemas.openxmlformats.org/officeDocument/2006/relationships/diagramData" Target="../diagrams/data39.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diagramDrawing" Target="../diagrams/drawing40.xml"/><Relationship Id="rId4" Type="http://schemas.openxmlformats.org/officeDocument/2006/relationships/diagramColors" Target="../diagrams/colors40.xml"/><Relationship Id="rId3" Type="http://schemas.openxmlformats.org/officeDocument/2006/relationships/diagramQuickStyle" Target="../diagrams/quickStyle40.xml"/><Relationship Id="rId2" Type="http://schemas.openxmlformats.org/officeDocument/2006/relationships/diagramLayout" Target="../diagrams/layout40.xml"/><Relationship Id="rId1" Type="http://schemas.openxmlformats.org/officeDocument/2006/relationships/diagramData" Target="../diagrams/data40.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microsoft.com/office/2007/relationships/diagramDrawing" Target="../diagrams/drawing41.xml"/><Relationship Id="rId4" Type="http://schemas.openxmlformats.org/officeDocument/2006/relationships/diagramColors" Target="../diagrams/colors41.xml"/><Relationship Id="rId3" Type="http://schemas.openxmlformats.org/officeDocument/2006/relationships/diagramQuickStyle" Target="../diagrams/quickStyle41.xml"/><Relationship Id="rId2" Type="http://schemas.openxmlformats.org/officeDocument/2006/relationships/diagramLayout" Target="../diagrams/layout41.xml"/><Relationship Id="rId1" Type="http://schemas.openxmlformats.org/officeDocument/2006/relationships/diagramData" Target="../diagrams/data41.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2.xml"/><Relationship Id="rId4" Type="http://schemas.openxmlformats.org/officeDocument/2006/relationships/diagramColors" Target="../diagrams/colors42.xml"/><Relationship Id="rId3" Type="http://schemas.openxmlformats.org/officeDocument/2006/relationships/diagramQuickStyle" Target="../diagrams/quickStyle42.xml"/><Relationship Id="rId2" Type="http://schemas.openxmlformats.org/officeDocument/2006/relationships/diagramLayout" Target="../diagrams/layout42.xml"/><Relationship Id="rId1" Type="http://schemas.openxmlformats.org/officeDocument/2006/relationships/diagramData" Target="../diagrams/data42.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diagramDrawing" Target="../diagrams/drawing43.xml"/><Relationship Id="rId4" Type="http://schemas.openxmlformats.org/officeDocument/2006/relationships/diagramColors" Target="../diagrams/colors43.xml"/><Relationship Id="rId3" Type="http://schemas.openxmlformats.org/officeDocument/2006/relationships/diagramQuickStyle" Target="../diagrams/quickStyle43.xml"/><Relationship Id="rId2" Type="http://schemas.openxmlformats.org/officeDocument/2006/relationships/diagramLayout" Target="../diagrams/layout43.xml"/><Relationship Id="rId1" Type="http://schemas.openxmlformats.org/officeDocument/2006/relationships/diagramData" Target="../diagrams/data43.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4.xml"/><Relationship Id="rId4" Type="http://schemas.openxmlformats.org/officeDocument/2006/relationships/diagramColors" Target="../diagrams/colors44.xml"/><Relationship Id="rId3" Type="http://schemas.openxmlformats.org/officeDocument/2006/relationships/diagramQuickStyle" Target="../diagrams/quickStyle44.xml"/><Relationship Id="rId2" Type="http://schemas.openxmlformats.org/officeDocument/2006/relationships/diagramLayout" Target="../diagrams/layout44.xml"/><Relationship Id="rId1" Type="http://schemas.openxmlformats.org/officeDocument/2006/relationships/diagramData" Target="../diagrams/data44.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5.xml"/><Relationship Id="rId4" Type="http://schemas.openxmlformats.org/officeDocument/2006/relationships/diagramColors" Target="../diagrams/colors45.xml"/><Relationship Id="rId3" Type="http://schemas.openxmlformats.org/officeDocument/2006/relationships/diagramQuickStyle" Target="../diagrams/quickStyle45.xml"/><Relationship Id="rId2" Type="http://schemas.openxmlformats.org/officeDocument/2006/relationships/diagramLayout" Target="../diagrams/layout45.xml"/><Relationship Id="rId1" Type="http://schemas.openxmlformats.org/officeDocument/2006/relationships/diagramData" Target="../diagrams/data45.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6.xml"/><Relationship Id="rId4" Type="http://schemas.openxmlformats.org/officeDocument/2006/relationships/diagramColors" Target="../diagrams/colors46.xml"/><Relationship Id="rId3" Type="http://schemas.openxmlformats.org/officeDocument/2006/relationships/diagramQuickStyle" Target="../diagrams/quickStyle46.xml"/><Relationship Id="rId2" Type="http://schemas.openxmlformats.org/officeDocument/2006/relationships/diagramLayout" Target="../diagrams/layout46.xml"/><Relationship Id="rId1" Type="http://schemas.openxmlformats.org/officeDocument/2006/relationships/diagramData" Target="../diagrams/data46.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7.xml"/><Relationship Id="rId4" Type="http://schemas.openxmlformats.org/officeDocument/2006/relationships/diagramColors" Target="../diagrams/colors47.xml"/><Relationship Id="rId3" Type="http://schemas.openxmlformats.org/officeDocument/2006/relationships/diagramQuickStyle" Target="../diagrams/quickStyle47.xml"/><Relationship Id="rId2" Type="http://schemas.openxmlformats.org/officeDocument/2006/relationships/diagramLayout" Target="../diagrams/layout47.xml"/><Relationship Id="rId1" Type="http://schemas.openxmlformats.org/officeDocument/2006/relationships/diagramData" Target="../diagrams/data47.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8.xml"/><Relationship Id="rId4" Type="http://schemas.openxmlformats.org/officeDocument/2006/relationships/diagramColors" Target="../diagrams/colors48.xml"/><Relationship Id="rId3" Type="http://schemas.openxmlformats.org/officeDocument/2006/relationships/diagramQuickStyle" Target="../diagrams/quickStyle48.xml"/><Relationship Id="rId2" Type="http://schemas.openxmlformats.org/officeDocument/2006/relationships/diagramLayout" Target="../diagrams/layout48.xml"/><Relationship Id="rId1" Type="http://schemas.openxmlformats.org/officeDocument/2006/relationships/diagramData" Target="../diagrams/data48.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9.xml"/><Relationship Id="rId4" Type="http://schemas.openxmlformats.org/officeDocument/2006/relationships/diagramColors" Target="../diagrams/colors49.xml"/><Relationship Id="rId3" Type="http://schemas.openxmlformats.org/officeDocument/2006/relationships/diagramQuickStyle" Target="../diagrams/quickStyle49.xml"/><Relationship Id="rId2" Type="http://schemas.openxmlformats.org/officeDocument/2006/relationships/diagramLayout" Target="../diagrams/layout49.xml"/><Relationship Id="rId1" Type="http://schemas.openxmlformats.org/officeDocument/2006/relationships/diagramData" Target="../diagrams/data49.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0.xml"/><Relationship Id="rId4" Type="http://schemas.openxmlformats.org/officeDocument/2006/relationships/diagramColors" Target="../diagrams/colors50.xml"/><Relationship Id="rId3" Type="http://schemas.openxmlformats.org/officeDocument/2006/relationships/diagramQuickStyle" Target="../diagrams/quickStyle50.xml"/><Relationship Id="rId2" Type="http://schemas.openxmlformats.org/officeDocument/2006/relationships/diagramLayout" Target="../diagrams/layout50.xml"/><Relationship Id="rId1" Type="http://schemas.openxmlformats.org/officeDocument/2006/relationships/diagramData" Target="../diagrams/data50.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1.xml"/><Relationship Id="rId4" Type="http://schemas.openxmlformats.org/officeDocument/2006/relationships/diagramColors" Target="../diagrams/colors51.xml"/><Relationship Id="rId3" Type="http://schemas.openxmlformats.org/officeDocument/2006/relationships/diagramQuickStyle" Target="../diagrams/quickStyle51.xml"/><Relationship Id="rId2" Type="http://schemas.openxmlformats.org/officeDocument/2006/relationships/diagramLayout" Target="../diagrams/layout51.xml"/><Relationship Id="rId1" Type="http://schemas.openxmlformats.org/officeDocument/2006/relationships/diagramData" Target="../diagrams/data51.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2.xml"/><Relationship Id="rId4" Type="http://schemas.openxmlformats.org/officeDocument/2006/relationships/diagramColors" Target="../diagrams/colors52.xml"/><Relationship Id="rId3" Type="http://schemas.openxmlformats.org/officeDocument/2006/relationships/diagramQuickStyle" Target="../diagrams/quickStyle52.xml"/><Relationship Id="rId2" Type="http://schemas.openxmlformats.org/officeDocument/2006/relationships/diagramLayout" Target="../diagrams/layout52.xml"/><Relationship Id="rId1" Type="http://schemas.openxmlformats.org/officeDocument/2006/relationships/diagramData" Target="../diagrams/data52.xml"/></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3.xml"/><Relationship Id="rId4" Type="http://schemas.openxmlformats.org/officeDocument/2006/relationships/diagramColors" Target="../diagrams/colors53.xml"/><Relationship Id="rId3" Type="http://schemas.openxmlformats.org/officeDocument/2006/relationships/diagramQuickStyle" Target="../diagrams/quickStyle53.xml"/><Relationship Id="rId2" Type="http://schemas.openxmlformats.org/officeDocument/2006/relationships/diagramLayout" Target="../diagrams/layout53.xml"/><Relationship Id="rId1" Type="http://schemas.openxmlformats.org/officeDocument/2006/relationships/diagramData" Target="../diagrams/data53.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4.xml"/><Relationship Id="rId4" Type="http://schemas.openxmlformats.org/officeDocument/2006/relationships/diagramColors" Target="../diagrams/colors54.xml"/><Relationship Id="rId3" Type="http://schemas.openxmlformats.org/officeDocument/2006/relationships/diagramQuickStyle" Target="../diagrams/quickStyle54.xml"/><Relationship Id="rId2" Type="http://schemas.openxmlformats.org/officeDocument/2006/relationships/diagramLayout" Target="../diagrams/layout54.xml"/><Relationship Id="rId1" Type="http://schemas.openxmlformats.org/officeDocument/2006/relationships/diagramData" Target="../diagrams/data54.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5.xml"/><Relationship Id="rId4" Type="http://schemas.openxmlformats.org/officeDocument/2006/relationships/diagramColors" Target="../diagrams/colors55.xml"/><Relationship Id="rId3" Type="http://schemas.openxmlformats.org/officeDocument/2006/relationships/diagramQuickStyle" Target="../diagrams/quickStyle55.xml"/><Relationship Id="rId2" Type="http://schemas.openxmlformats.org/officeDocument/2006/relationships/diagramLayout" Target="../diagrams/layout55.xml"/><Relationship Id="rId1" Type="http://schemas.openxmlformats.org/officeDocument/2006/relationships/diagramData" Target="../diagrams/data55.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6.xml"/><Relationship Id="rId4" Type="http://schemas.openxmlformats.org/officeDocument/2006/relationships/diagramColors" Target="../diagrams/colors56.xml"/><Relationship Id="rId3" Type="http://schemas.openxmlformats.org/officeDocument/2006/relationships/diagramQuickStyle" Target="../diagrams/quickStyle56.xml"/><Relationship Id="rId2" Type="http://schemas.openxmlformats.org/officeDocument/2006/relationships/diagramLayout" Target="../diagrams/layout56.xml"/><Relationship Id="rId1" Type="http://schemas.openxmlformats.org/officeDocument/2006/relationships/diagramData" Target="../diagrams/data56.xml"/></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7.xml"/><Relationship Id="rId4" Type="http://schemas.openxmlformats.org/officeDocument/2006/relationships/diagramColors" Target="../diagrams/colors57.xml"/><Relationship Id="rId3" Type="http://schemas.openxmlformats.org/officeDocument/2006/relationships/diagramQuickStyle" Target="../diagrams/quickStyle57.xml"/><Relationship Id="rId2" Type="http://schemas.openxmlformats.org/officeDocument/2006/relationships/diagramLayout" Target="../diagrams/layout57.xml"/><Relationship Id="rId1" Type="http://schemas.openxmlformats.org/officeDocument/2006/relationships/diagramData" Target="../diagrams/data57.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8.xml"/><Relationship Id="rId4" Type="http://schemas.openxmlformats.org/officeDocument/2006/relationships/diagramColors" Target="../diagrams/colors58.xml"/><Relationship Id="rId3" Type="http://schemas.openxmlformats.org/officeDocument/2006/relationships/diagramQuickStyle" Target="../diagrams/quickStyle58.xml"/><Relationship Id="rId2" Type="http://schemas.openxmlformats.org/officeDocument/2006/relationships/diagramLayout" Target="../diagrams/layout58.xml"/><Relationship Id="rId1" Type="http://schemas.openxmlformats.org/officeDocument/2006/relationships/diagramData" Target="../diagrams/data58.xml"/></Relationships>
</file>

<file path=ppt/slides/_rels/slide6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9.xml"/><Relationship Id="rId4" Type="http://schemas.openxmlformats.org/officeDocument/2006/relationships/diagramColors" Target="../diagrams/colors59.xml"/><Relationship Id="rId3" Type="http://schemas.openxmlformats.org/officeDocument/2006/relationships/diagramQuickStyle" Target="../diagrams/quickStyle59.xml"/><Relationship Id="rId2" Type="http://schemas.openxmlformats.org/officeDocument/2006/relationships/diagramLayout" Target="../diagrams/layout59.xml"/><Relationship Id="rId1" Type="http://schemas.openxmlformats.org/officeDocument/2006/relationships/diagramData" Target="../diagrams/data59.xml"/></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0.xml"/><Relationship Id="rId4" Type="http://schemas.openxmlformats.org/officeDocument/2006/relationships/diagramColors" Target="../diagrams/colors60.xml"/><Relationship Id="rId3" Type="http://schemas.openxmlformats.org/officeDocument/2006/relationships/diagramQuickStyle" Target="../diagrams/quickStyle60.xml"/><Relationship Id="rId2" Type="http://schemas.openxmlformats.org/officeDocument/2006/relationships/diagramLayout" Target="../diagrams/layout60.xml"/><Relationship Id="rId1" Type="http://schemas.openxmlformats.org/officeDocument/2006/relationships/diagramData" Target="../diagrams/data60.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1.xml"/><Relationship Id="rId4" Type="http://schemas.openxmlformats.org/officeDocument/2006/relationships/diagramColors" Target="../diagrams/colors61.xml"/><Relationship Id="rId3" Type="http://schemas.openxmlformats.org/officeDocument/2006/relationships/diagramQuickStyle" Target="../diagrams/quickStyle61.xml"/><Relationship Id="rId2" Type="http://schemas.openxmlformats.org/officeDocument/2006/relationships/diagramLayout" Target="../diagrams/layout61.xml"/><Relationship Id="rId1" Type="http://schemas.openxmlformats.org/officeDocument/2006/relationships/diagramData" Target="../diagrams/data61.xml"/></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2.xml"/><Relationship Id="rId4" Type="http://schemas.openxmlformats.org/officeDocument/2006/relationships/diagramColors" Target="../diagrams/colors62.xml"/><Relationship Id="rId3" Type="http://schemas.openxmlformats.org/officeDocument/2006/relationships/diagramQuickStyle" Target="../diagrams/quickStyle62.xml"/><Relationship Id="rId2" Type="http://schemas.openxmlformats.org/officeDocument/2006/relationships/diagramLayout" Target="../diagrams/layout62.xml"/><Relationship Id="rId1" Type="http://schemas.openxmlformats.org/officeDocument/2006/relationships/diagramData" Target="../diagrams/data62.xml"/></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3.xml"/><Relationship Id="rId4" Type="http://schemas.openxmlformats.org/officeDocument/2006/relationships/diagramColors" Target="../diagrams/colors63.xml"/><Relationship Id="rId3" Type="http://schemas.openxmlformats.org/officeDocument/2006/relationships/diagramQuickStyle" Target="../diagrams/quickStyle63.xml"/><Relationship Id="rId2" Type="http://schemas.openxmlformats.org/officeDocument/2006/relationships/diagramLayout" Target="../diagrams/layout63.xml"/><Relationship Id="rId1" Type="http://schemas.openxmlformats.org/officeDocument/2006/relationships/diagramData" Target="../diagrams/data63.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4.xml"/><Relationship Id="rId4" Type="http://schemas.openxmlformats.org/officeDocument/2006/relationships/diagramColors" Target="../diagrams/colors64.xml"/><Relationship Id="rId3" Type="http://schemas.openxmlformats.org/officeDocument/2006/relationships/diagramQuickStyle" Target="../diagrams/quickStyle64.xml"/><Relationship Id="rId2" Type="http://schemas.openxmlformats.org/officeDocument/2006/relationships/diagramLayout" Target="../diagrams/layout64.xml"/><Relationship Id="rId1" Type="http://schemas.openxmlformats.org/officeDocument/2006/relationships/diagramData" Target="../diagrams/data64.xml"/></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5.xml"/><Relationship Id="rId4" Type="http://schemas.openxmlformats.org/officeDocument/2006/relationships/diagramColors" Target="../diagrams/colors65.xml"/><Relationship Id="rId3" Type="http://schemas.openxmlformats.org/officeDocument/2006/relationships/diagramQuickStyle" Target="../diagrams/quickStyle65.xml"/><Relationship Id="rId2" Type="http://schemas.openxmlformats.org/officeDocument/2006/relationships/diagramLayout" Target="../diagrams/layout65.xml"/><Relationship Id="rId1" Type="http://schemas.openxmlformats.org/officeDocument/2006/relationships/diagramData" Target="../diagrams/data65.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6.xml"/><Relationship Id="rId4" Type="http://schemas.openxmlformats.org/officeDocument/2006/relationships/diagramColors" Target="../diagrams/colors66.xml"/><Relationship Id="rId3" Type="http://schemas.openxmlformats.org/officeDocument/2006/relationships/diagramQuickStyle" Target="../diagrams/quickStyle66.xml"/><Relationship Id="rId2" Type="http://schemas.openxmlformats.org/officeDocument/2006/relationships/diagramLayout" Target="../diagrams/layout66.xml"/><Relationship Id="rId1" Type="http://schemas.openxmlformats.org/officeDocument/2006/relationships/diagramData" Target="../diagrams/data66.xml"/></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7.xml"/><Relationship Id="rId4" Type="http://schemas.openxmlformats.org/officeDocument/2006/relationships/diagramColors" Target="../diagrams/colors67.xml"/><Relationship Id="rId3" Type="http://schemas.openxmlformats.org/officeDocument/2006/relationships/diagramQuickStyle" Target="../diagrams/quickStyle67.xml"/><Relationship Id="rId2" Type="http://schemas.openxmlformats.org/officeDocument/2006/relationships/diagramLayout" Target="../diagrams/layout67.xml"/><Relationship Id="rId1" Type="http://schemas.openxmlformats.org/officeDocument/2006/relationships/diagramData" Target="../diagrams/data67.xml"/></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8.xml"/><Relationship Id="rId4" Type="http://schemas.openxmlformats.org/officeDocument/2006/relationships/diagramColors" Target="../diagrams/colors68.xml"/><Relationship Id="rId3" Type="http://schemas.openxmlformats.org/officeDocument/2006/relationships/diagramQuickStyle" Target="../diagrams/quickStyle68.xml"/><Relationship Id="rId2" Type="http://schemas.openxmlformats.org/officeDocument/2006/relationships/diagramLayout" Target="../diagrams/layout68.xml"/><Relationship Id="rId1" Type="http://schemas.openxmlformats.org/officeDocument/2006/relationships/diagramData" Target="../diagrams/data68.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9.xml"/><Relationship Id="rId4" Type="http://schemas.openxmlformats.org/officeDocument/2006/relationships/diagramColors" Target="../diagrams/colors69.xml"/><Relationship Id="rId3" Type="http://schemas.openxmlformats.org/officeDocument/2006/relationships/diagramQuickStyle" Target="../diagrams/quickStyle69.xml"/><Relationship Id="rId2" Type="http://schemas.openxmlformats.org/officeDocument/2006/relationships/diagramLayout" Target="../diagrams/layout69.xml"/><Relationship Id="rId1" Type="http://schemas.openxmlformats.org/officeDocument/2006/relationships/diagramData" Target="../diagrams/data69.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0.xml"/><Relationship Id="rId4" Type="http://schemas.openxmlformats.org/officeDocument/2006/relationships/diagramColors" Target="../diagrams/colors70.xml"/><Relationship Id="rId3" Type="http://schemas.openxmlformats.org/officeDocument/2006/relationships/diagramQuickStyle" Target="../diagrams/quickStyle70.xml"/><Relationship Id="rId2" Type="http://schemas.openxmlformats.org/officeDocument/2006/relationships/diagramLayout" Target="../diagrams/layout70.xml"/><Relationship Id="rId1" Type="http://schemas.openxmlformats.org/officeDocument/2006/relationships/diagramData" Target="../diagrams/data70.xml"/></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1.xml"/><Relationship Id="rId4" Type="http://schemas.openxmlformats.org/officeDocument/2006/relationships/diagramColors" Target="../diagrams/colors71.xml"/><Relationship Id="rId3" Type="http://schemas.openxmlformats.org/officeDocument/2006/relationships/diagramQuickStyle" Target="../diagrams/quickStyle71.xml"/><Relationship Id="rId2" Type="http://schemas.openxmlformats.org/officeDocument/2006/relationships/diagramLayout" Target="../diagrams/layout71.xml"/><Relationship Id="rId1" Type="http://schemas.openxmlformats.org/officeDocument/2006/relationships/diagramData" Target="../diagrams/data71.xml"/></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2.xml"/><Relationship Id="rId4" Type="http://schemas.openxmlformats.org/officeDocument/2006/relationships/diagramColors" Target="../diagrams/colors72.xml"/><Relationship Id="rId3" Type="http://schemas.openxmlformats.org/officeDocument/2006/relationships/diagramQuickStyle" Target="../diagrams/quickStyle72.xml"/><Relationship Id="rId2" Type="http://schemas.openxmlformats.org/officeDocument/2006/relationships/diagramLayout" Target="../diagrams/layout72.xml"/><Relationship Id="rId1" Type="http://schemas.openxmlformats.org/officeDocument/2006/relationships/diagramData" Target="../diagrams/data72.xml"/></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3.xml"/><Relationship Id="rId4" Type="http://schemas.openxmlformats.org/officeDocument/2006/relationships/diagramColors" Target="../diagrams/colors73.xml"/><Relationship Id="rId3" Type="http://schemas.openxmlformats.org/officeDocument/2006/relationships/diagramQuickStyle" Target="../diagrams/quickStyle73.xml"/><Relationship Id="rId2" Type="http://schemas.openxmlformats.org/officeDocument/2006/relationships/diagramLayout" Target="../diagrams/layout73.xml"/><Relationship Id="rId1" Type="http://schemas.openxmlformats.org/officeDocument/2006/relationships/diagramData" Target="../diagrams/data73.xml"/></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4.xml"/><Relationship Id="rId4" Type="http://schemas.openxmlformats.org/officeDocument/2006/relationships/diagramColors" Target="../diagrams/colors74.xml"/><Relationship Id="rId3" Type="http://schemas.openxmlformats.org/officeDocument/2006/relationships/diagramQuickStyle" Target="../diagrams/quickStyle74.xml"/><Relationship Id="rId2" Type="http://schemas.openxmlformats.org/officeDocument/2006/relationships/diagramLayout" Target="../diagrams/layout74.xml"/><Relationship Id="rId1" Type="http://schemas.openxmlformats.org/officeDocument/2006/relationships/diagramData" Target="../diagrams/data74.xml"/></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5.xml"/><Relationship Id="rId4" Type="http://schemas.openxmlformats.org/officeDocument/2006/relationships/diagramColors" Target="../diagrams/colors75.xml"/><Relationship Id="rId3" Type="http://schemas.openxmlformats.org/officeDocument/2006/relationships/diagramQuickStyle" Target="../diagrams/quickStyle75.xml"/><Relationship Id="rId2" Type="http://schemas.openxmlformats.org/officeDocument/2006/relationships/diagramLayout" Target="../diagrams/layout75.xml"/><Relationship Id="rId1" Type="http://schemas.openxmlformats.org/officeDocument/2006/relationships/diagramData" Target="../diagrams/data75.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6.xml"/><Relationship Id="rId4" Type="http://schemas.openxmlformats.org/officeDocument/2006/relationships/diagramColors" Target="../diagrams/colors76.xml"/><Relationship Id="rId3" Type="http://schemas.openxmlformats.org/officeDocument/2006/relationships/diagramQuickStyle" Target="../diagrams/quickStyle76.xml"/><Relationship Id="rId2" Type="http://schemas.openxmlformats.org/officeDocument/2006/relationships/diagramLayout" Target="../diagrams/layout76.xml"/><Relationship Id="rId1" Type="http://schemas.openxmlformats.org/officeDocument/2006/relationships/diagramData" Target="../diagrams/data76.xml"/></Relationships>
</file>

<file path=ppt/slides/_rels/slide8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7.xml"/><Relationship Id="rId4" Type="http://schemas.openxmlformats.org/officeDocument/2006/relationships/diagramColors" Target="../diagrams/colors77.xml"/><Relationship Id="rId3" Type="http://schemas.openxmlformats.org/officeDocument/2006/relationships/diagramQuickStyle" Target="../diagrams/quickStyle77.xml"/><Relationship Id="rId2" Type="http://schemas.openxmlformats.org/officeDocument/2006/relationships/diagramLayout" Target="../diagrams/layout77.xml"/><Relationship Id="rId1" Type="http://schemas.openxmlformats.org/officeDocument/2006/relationships/diagramData" Target="../diagrams/data77.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78.xml"/><Relationship Id="rId4" Type="http://schemas.openxmlformats.org/officeDocument/2006/relationships/diagramColors" Target="../diagrams/colors78.xml"/><Relationship Id="rId3" Type="http://schemas.openxmlformats.org/officeDocument/2006/relationships/diagramQuickStyle" Target="../diagrams/quickStyle78.xml"/><Relationship Id="rId2" Type="http://schemas.openxmlformats.org/officeDocument/2006/relationships/diagramLayout" Target="../diagrams/layout78.xml"/><Relationship Id="rId1" Type="http://schemas.openxmlformats.org/officeDocument/2006/relationships/diagramData" Target="../diagrams/data78.xml"/></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79.xml"/><Relationship Id="rId4" Type="http://schemas.openxmlformats.org/officeDocument/2006/relationships/diagramColors" Target="../diagrams/colors79.xml"/><Relationship Id="rId3" Type="http://schemas.openxmlformats.org/officeDocument/2006/relationships/diagramQuickStyle" Target="../diagrams/quickStyle79.xml"/><Relationship Id="rId2" Type="http://schemas.openxmlformats.org/officeDocument/2006/relationships/diagramLayout" Target="../diagrams/layout79.xml"/><Relationship Id="rId1" Type="http://schemas.openxmlformats.org/officeDocument/2006/relationships/diagramData" Target="../diagrams/data79.xml"/></Relationships>
</file>

<file path=ppt/slides/_rels/slide8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7.jpeg"/><Relationship Id="rId5" Type="http://schemas.microsoft.com/office/2007/relationships/diagramDrawing" Target="../diagrams/drawing80.xml"/><Relationship Id="rId4" Type="http://schemas.openxmlformats.org/officeDocument/2006/relationships/diagramColors" Target="../diagrams/colors80.xml"/><Relationship Id="rId3" Type="http://schemas.openxmlformats.org/officeDocument/2006/relationships/diagramQuickStyle" Target="../diagrams/quickStyle80.xml"/><Relationship Id="rId2" Type="http://schemas.openxmlformats.org/officeDocument/2006/relationships/diagramLayout" Target="../diagrams/layout80.xml"/><Relationship Id="rId1" Type="http://schemas.openxmlformats.org/officeDocument/2006/relationships/diagramData" Target="../diagrams/data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dev.mysql.com/downloads/windows/installer/" TargetMode="External"/><Relationship Id="rId6" Type="http://schemas.openxmlformats.org/officeDocument/2006/relationships/image" Target="../media/image2.png"/><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stretch>
            <a:fillRect/>
          </a:stretch>
        </p:blipFill>
        <p:spPr>
          <a:xfrm>
            <a:off x="13970" y="34925"/>
            <a:ext cx="12164060" cy="678878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Content Placeholder 1">
            <a:hlinkClick r:id="" action="ppaction://ole?verb="/>
          </p:cNvPr>
          <p:cNvGraphicFramePr>
            <a:graphicFrameLocks noChangeAspect="1"/>
          </p:cNvGraphicFramePr>
          <p:nvPr>
            <p:ph idx="1"/>
          </p:nvPr>
        </p:nvGraphicFramePr>
        <p:xfrm>
          <a:off x="1097280" y="1965325"/>
          <a:ext cx="3577590" cy="2946400"/>
        </p:xfrm>
        <a:graphic>
          <a:graphicData uri="http://schemas.openxmlformats.org/presentationml/2006/ole">
            <mc:AlternateContent xmlns:mc="http://schemas.openxmlformats.org/markup-compatibility/2006">
              <mc:Choice xmlns:v="urn:schemas-microsoft-com:vml" Requires="v">
                <p:oleObj spid="_x0000_s1025" name="" showAsIcon="1" r:id="rId6" imgW="971550" imgH="800100" progId="Word.Document.12">
                  <p:embed/>
                </p:oleObj>
              </mc:Choice>
              <mc:Fallback>
                <p:oleObj name="" showAsIcon="1" r:id="rId6" imgW="971550" imgH="800100" progId="Word.Document.12">
                  <p:embed/>
                  <p:pic>
                    <p:nvPicPr>
                      <p:cNvPr id="0" name="Picture 1024"/>
                      <p:cNvPicPr/>
                      <p:nvPr/>
                    </p:nvPicPr>
                    <p:blipFill>
                      <a:blip r:embed="rId7"/>
                      <a:stretch>
                        <a:fillRect/>
                      </a:stretch>
                    </p:blipFill>
                    <p:spPr>
                      <a:xfrm>
                        <a:off x="1097280" y="1965325"/>
                        <a:ext cx="3577590" cy="2946400"/>
                      </a:xfrm>
                      <a:prstGeom prst="rect">
                        <a:avLst/>
                      </a:prstGeom>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45231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DATABASE IS LIKE A LAND FOR CONSTRUCTION OF BUILDING</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WITHOUT LAND YOU CANNOT COSNTRUCT BUILDING</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TO CREATE DATABASE USE BELOW QUERY</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CREATE DATABASE DATABASE_NAME</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FOR EG: CREATE DATABASE EMP;</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909320" y="365125"/>
            <a:ext cx="10444480" cy="747395"/>
          </a:xfrm>
        </p:spPr>
        <p:txBody>
          <a:bodyPr>
            <a:normAutofit fontScale="90000"/>
          </a:bodyPr>
          <a:p>
            <a:pPr algn="ctr"/>
            <a:r>
              <a:rPr lang="en-IN" altLang="en-US">
                <a:ln w="22225">
                  <a:solidFill>
                    <a:schemeClr val="accent2"/>
                  </a:solidFill>
                  <a:prstDash val="solid"/>
                </a:ln>
                <a:solidFill>
                  <a:schemeClr val="accent2">
                    <a:lumMod val="40000"/>
                    <a:lumOff val="60000"/>
                  </a:schemeClr>
                </a:solidFill>
                <a:effectLst/>
              </a:rPr>
              <a:t>DATABASE</a:t>
            </a:r>
            <a:endParaRPr lang="en-IN" altLang="en-US">
              <a:ln w="22225">
                <a:solidFill>
                  <a:schemeClr val="accent2"/>
                </a:solidFill>
                <a:prstDash val="solid"/>
              </a:ln>
              <a:solidFill>
                <a:schemeClr val="accent2">
                  <a:lumMod val="40000"/>
                  <a:lumOff val="60000"/>
                </a:schemeClr>
              </a:solidFill>
              <a:effectLst/>
            </a:endParaRPr>
          </a:p>
        </p:txBody>
      </p:sp>
      <p:pic>
        <p:nvPicPr>
          <p:cNvPr id="4" name="Content Placeholder 3"/>
          <p:cNvPicPr>
            <a:picLocks noChangeAspect="1"/>
          </p:cNvPicPr>
          <p:nvPr>
            <p:ph idx="1"/>
          </p:nvPr>
        </p:nvPicPr>
        <p:blipFill>
          <a:blip r:embed="rId1"/>
          <a:stretch>
            <a:fillRect/>
          </a:stretch>
        </p:blipFill>
        <p:spPr>
          <a:xfrm>
            <a:off x="1129030" y="1825625"/>
            <a:ext cx="993330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endParaRPr lang="en-US"/>
          </a:p>
        </p:txBody>
      </p:sp>
      <p:graphicFrame>
        <p:nvGraphicFramePr>
          <p:cNvPr id="7" name="Diagram 6"/>
          <p:cNvGraphicFramePr/>
          <p:nvPr/>
        </p:nvGraphicFramePr>
        <p:xfrm>
          <a:off x="347980" y="273685"/>
          <a:ext cx="11779250" cy="62909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347980" y="1400175"/>
            <a:ext cx="11844020" cy="41541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FIRST MENTION WHICH DATABASE , TABLE SHOULD BE CREATED</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SYNTAX: USE DATABASE_NAME;</a:t>
            </a: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IN" alt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graphicFrame>
        <p:nvGraphicFramePr>
          <p:cNvPr id="5" name="Content Placeholder 4"/>
          <p:cNvGraphicFramePr/>
          <p:nvPr>
            <p:ph idx="1"/>
          </p:nvPr>
        </p:nvGraphicFramePr>
        <p:xfrm>
          <a:off x="3522028" y="2723992"/>
          <a:ext cx="5147945" cy="2554605"/>
        </p:xfrm>
        <a:graphic>
          <a:graphicData uri="http://schemas.openxmlformats.org/presentationml/2006/ole">
            <mc:AlternateContent xmlns:mc="http://schemas.openxmlformats.org/markup-compatibility/2006">
              <mc:Choice xmlns:v="urn:schemas-microsoft-com:vml" Requires="v">
                <p:oleObj spid="_x0000_s6" name="" r:id="rId6" imgW="5143500" imgH="2552700" progId="Paint.Picture">
                  <p:embed/>
                </p:oleObj>
              </mc:Choice>
              <mc:Fallback>
                <p:oleObj name="" r:id="rId6" imgW="5143500" imgH="2552700" progId="Paint.Picture">
                  <p:embed/>
                  <p:pic>
                    <p:nvPicPr>
                      <p:cNvPr id="0" name="Picture 5"/>
                      <p:cNvPicPr/>
                      <p:nvPr/>
                    </p:nvPicPr>
                    <p:blipFill>
                      <a:blip r:embed="rId7"/>
                      <a:stretch>
                        <a:fillRect/>
                      </a:stretch>
                    </p:blipFill>
                    <p:spPr>
                      <a:xfrm>
                        <a:off x="3522028" y="2723992"/>
                        <a:ext cx="5147945" cy="255460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Content Placeholder 1"/>
          <p:cNvGraphicFramePr/>
          <p:nvPr>
            <p:ph idx="1"/>
          </p:nvPr>
        </p:nvGraphicFramePr>
        <p:xfrm>
          <a:off x="766445" y="1253490"/>
          <a:ext cx="10801350" cy="4980305"/>
        </p:xfrm>
        <a:graphic>
          <a:graphicData uri="http://schemas.openxmlformats.org/presentationml/2006/ole">
            <mc:AlternateContent xmlns:mc="http://schemas.openxmlformats.org/markup-compatibility/2006">
              <mc:Choice xmlns:v="urn:schemas-microsoft-com:vml" Requires="v">
                <p:oleObj spid="_x0000_s3" name="" r:id="rId6" imgW="8671560" imgH="5090160" progId="Paint.Picture">
                  <p:embed/>
                </p:oleObj>
              </mc:Choice>
              <mc:Fallback>
                <p:oleObj name="" r:id="rId6" imgW="8671560" imgH="5090160" progId="Paint.Picture">
                  <p:embed/>
                  <p:pic>
                    <p:nvPicPr>
                      <p:cNvPr id="0" name="Picture 2"/>
                      <p:cNvPicPr/>
                      <p:nvPr/>
                    </p:nvPicPr>
                    <p:blipFill>
                      <a:blip r:embed="rId7"/>
                      <a:stretch>
                        <a:fillRect/>
                      </a:stretch>
                    </p:blipFill>
                    <p:spPr>
                      <a:xfrm>
                        <a:off x="766445" y="1253490"/>
                        <a:ext cx="10801350" cy="498030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838200" y="132080"/>
            <a:ext cx="10515600" cy="1243965"/>
          </a:xfrm>
        </p:spPr>
        <p:txBody>
          <a:bodyPr/>
          <a:p>
            <a:pPr algn="ctr"/>
            <a:r>
              <a:rPr lang="en-IN" altLang="en-US">
                <a:ln w="22225">
                  <a:solidFill>
                    <a:schemeClr val="accent2"/>
                  </a:solidFill>
                  <a:prstDash val="solid"/>
                </a:ln>
                <a:solidFill>
                  <a:schemeClr val="accent2">
                    <a:lumMod val="40000"/>
                    <a:lumOff val="60000"/>
                  </a:schemeClr>
                </a:solidFill>
                <a:effectLst/>
              </a:rPr>
              <a:t>TABLE CREATION</a:t>
            </a:r>
            <a:endParaRPr lang="en-IN" altLang="en-US">
              <a:ln w="22225">
                <a:solidFill>
                  <a:schemeClr val="accent2"/>
                </a:solidFill>
                <a:prstDash val="solid"/>
              </a:ln>
              <a:solidFill>
                <a:schemeClr val="accent2">
                  <a:lumMod val="40000"/>
                  <a:lumOff val="60000"/>
                </a:schemeClr>
              </a:solidFill>
              <a:effectLst/>
            </a:endParaRPr>
          </a:p>
        </p:txBody>
      </p:sp>
      <p:pic>
        <p:nvPicPr>
          <p:cNvPr id="4" name="Content Placeholder 3"/>
          <p:cNvPicPr>
            <a:picLocks noChangeAspect="1"/>
          </p:cNvPicPr>
          <p:nvPr>
            <p:ph idx="1"/>
          </p:nvPr>
        </p:nvPicPr>
        <p:blipFill>
          <a:blip r:embed="rId1"/>
          <a:stretch>
            <a:fillRect/>
          </a:stretch>
        </p:blipFill>
        <p:spPr>
          <a:xfrm>
            <a:off x="964565" y="1263650"/>
            <a:ext cx="10646410" cy="52806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838200" y="0"/>
            <a:ext cx="10515600" cy="1153795"/>
          </a:xfrm>
        </p:spPr>
        <p:txBody>
          <a:bodyPr/>
          <a:p>
            <a:pPr algn="ctr"/>
            <a:r>
              <a:rPr lang="en-IN" altLang="en-US">
                <a:ln w="22225">
                  <a:solidFill>
                    <a:schemeClr val="accent2"/>
                  </a:solidFill>
                  <a:prstDash val="solid"/>
                </a:ln>
                <a:solidFill>
                  <a:schemeClr val="accent2">
                    <a:lumMod val="40000"/>
                    <a:lumOff val="60000"/>
                  </a:schemeClr>
                </a:solidFill>
                <a:effectLst/>
              </a:rPr>
              <a:t>TABLE INFORMATION</a:t>
            </a:r>
            <a:endParaRPr lang="en-IN" altLang="en-US">
              <a:ln w="22225">
                <a:solidFill>
                  <a:schemeClr val="accent2"/>
                </a:solidFill>
                <a:prstDash val="solid"/>
              </a:ln>
              <a:solidFill>
                <a:schemeClr val="accent2">
                  <a:lumMod val="40000"/>
                  <a:lumOff val="60000"/>
                </a:schemeClr>
              </a:solidFill>
              <a:effectLst/>
            </a:endParaRPr>
          </a:p>
        </p:txBody>
      </p:sp>
      <p:pic>
        <p:nvPicPr>
          <p:cNvPr id="4" name="Content Placeholder 3"/>
          <p:cNvPicPr>
            <a:picLocks noChangeAspect="1"/>
          </p:cNvPicPr>
          <p:nvPr>
            <p:ph idx="1"/>
          </p:nvPr>
        </p:nvPicPr>
        <p:blipFill>
          <a:blip r:embed="rId1"/>
          <a:stretch>
            <a:fillRect/>
          </a:stretch>
        </p:blipFill>
        <p:spPr>
          <a:xfrm>
            <a:off x="1313815" y="1247775"/>
            <a:ext cx="9329420" cy="5207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ontent Placeholder 4"/>
          <p:cNvPicPr>
            <a:picLocks noChangeAspect="1"/>
          </p:cNvPicPr>
          <p:nvPr>
            <p:ph idx="1"/>
          </p:nvPr>
        </p:nvPicPr>
        <p:blipFill>
          <a:blip r:embed="rId6"/>
          <a:stretch>
            <a:fillRect/>
          </a:stretch>
        </p:blipFill>
        <p:spPr>
          <a:xfrm>
            <a:off x="685800" y="1253490"/>
            <a:ext cx="10930890" cy="54616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ontent Placeholder 4"/>
          <p:cNvPicPr>
            <a:picLocks noChangeAspect="1"/>
          </p:cNvPicPr>
          <p:nvPr>
            <p:ph idx="1"/>
          </p:nvPr>
        </p:nvPicPr>
        <p:blipFill>
          <a:blip r:embed="rId6"/>
          <a:stretch>
            <a:fillRect/>
          </a:stretch>
        </p:blipFill>
        <p:spPr>
          <a:xfrm>
            <a:off x="907415" y="1344295"/>
            <a:ext cx="10445750" cy="56483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554355" y="1105535"/>
            <a:ext cx="11083925" cy="54692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618490" y="1329055"/>
            <a:ext cx="10778490" cy="15684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 database is a collection of information that is organized so that it can easily be accessed,managed and updated.</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838200" y="1253490"/>
            <a:ext cx="9214485" cy="52343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1983105" y="1180465"/>
            <a:ext cx="8041005" cy="5337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838200" y="1480820"/>
            <a:ext cx="4464685" cy="4351655"/>
          </a:xfrm>
          <a:prstGeom prst="rect">
            <a:avLst/>
          </a:prstGeom>
        </p:spPr>
      </p:pic>
      <p:sp>
        <p:nvSpPr>
          <p:cNvPr id="4" name="Text Box 3"/>
          <p:cNvSpPr txBox="1"/>
          <p:nvPr/>
        </p:nvSpPr>
        <p:spPr>
          <a:xfrm>
            <a:off x="5302885" y="2404110"/>
            <a:ext cx="6633845" cy="101473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ALTER TABLE TABLE_NAME ADD COLUMN_NAME DATATYPE;</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76275" y="1203325"/>
            <a:ext cx="5029835" cy="5563235"/>
          </a:xfrm>
          <a:prstGeom prst="rect">
            <a:avLst/>
          </a:prstGeom>
        </p:spPr>
      </p:pic>
      <p:sp>
        <p:nvSpPr>
          <p:cNvPr id="4" name="Text Box 3"/>
          <p:cNvSpPr txBox="1"/>
          <p:nvPr/>
        </p:nvSpPr>
        <p:spPr>
          <a:xfrm>
            <a:off x="5705475" y="2232025"/>
            <a:ext cx="6421755" cy="132207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ALTER TABLE TABLE_NAME MODIFY COLUMN_NAME DATATYPE;</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35635" y="1344295"/>
            <a:ext cx="4762500" cy="5205095"/>
          </a:xfrm>
          <a:prstGeom prst="rect">
            <a:avLst/>
          </a:prstGeom>
        </p:spPr>
      </p:pic>
      <p:sp>
        <p:nvSpPr>
          <p:cNvPr id="4" name="Text Box 3"/>
          <p:cNvSpPr txBox="1"/>
          <p:nvPr/>
        </p:nvSpPr>
        <p:spPr>
          <a:xfrm>
            <a:off x="5558155" y="2353310"/>
            <a:ext cx="6633845" cy="101473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ALTER TABLE TABLE_NAME DROP COLUMN_NAME ;</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76275" y="1344295"/>
            <a:ext cx="4427220" cy="4351655"/>
          </a:xfrm>
          <a:prstGeom prst="rect">
            <a:avLst/>
          </a:prstGeom>
        </p:spPr>
      </p:pic>
      <p:sp>
        <p:nvSpPr>
          <p:cNvPr id="4" name="Text Box 3"/>
          <p:cNvSpPr txBox="1"/>
          <p:nvPr/>
        </p:nvSpPr>
        <p:spPr>
          <a:xfrm>
            <a:off x="5558155" y="2353310"/>
            <a:ext cx="6633845" cy="2553335"/>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u="sng">
              <a:solidFill>
                <a:schemeClr val="tx1"/>
              </a:solidFill>
              <a:effectLst>
                <a:outerShdw blurRad="38100" dist="19050" dir="2700000" algn="tl" rotWithShape="0">
                  <a:schemeClr val="dk1">
                    <a:alpha val="40000"/>
                  </a:scheme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UPDATE TABLE TABLE_NAME SET COLUMN_NAME= VALUE</a:t>
            </a:r>
            <a:endParaRPr lang="en-US" sz="2000" b="1">
              <a:solidFill>
                <a:srgbClr val="FF0000"/>
              </a:solidFill>
              <a:effectLst>
                <a:outerShdw blurRad="38100" dist="25400" dir="5400000" algn="ctr" rotWithShape="0">
                  <a:srgbClr val="6E747A">
                    <a:alpha val="43000"/>
                  </a:srgbClr>
                </a:outerShdw>
              </a:effectLst>
              <a:sym typeface="+mn-ea"/>
            </a:endParaRPr>
          </a:p>
          <a:p>
            <a:pPr algn="l"/>
            <a:endParaRPr lang="en-US" sz="2000" b="1">
              <a:solidFill>
                <a:srgbClr val="FF0000"/>
              </a:solidFill>
              <a:effectLst>
                <a:outerShdw blurRad="38100" dist="25400" dir="5400000" algn="ctr" rotWithShape="0">
                  <a:srgbClr val="6E747A">
                    <a:alpha val="43000"/>
                  </a:srgbClr>
                </a:outerShdw>
              </a:effectLst>
              <a:sym typeface="+mn-ea"/>
            </a:endParaRPr>
          </a:p>
          <a:p>
            <a:pPr algn="l"/>
            <a:r>
              <a:rPr lang="en-US" sz="2000" b="1">
                <a:solidFill>
                  <a:srgbClr val="FF0000"/>
                </a:solidFill>
                <a:effectLst>
                  <a:outerShdw blurRad="38100" dist="25400" dir="5400000" algn="ctr" rotWithShape="0">
                    <a:srgbClr val="6E747A">
                      <a:alpha val="43000"/>
                    </a:srgbClr>
                  </a:outerShdw>
                </a:effectLst>
                <a:sym typeface="+mn-ea"/>
              </a:rPr>
              <a:t>NOTE: IF WE DONT MENTION WHERE CONDITION ALL COLUMN VALUE WILL BE UPDATED</a:t>
            </a:r>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  </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 Box 3"/>
          <p:cNvSpPr txBox="1"/>
          <p:nvPr/>
        </p:nvSpPr>
        <p:spPr>
          <a:xfrm>
            <a:off x="5558155" y="2353310"/>
            <a:ext cx="6633845" cy="286131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UPDATE TABLE TABLE_NAME SET COLUMN_NAME= VALUE  WHERE  COLUMN_NAME=’VALUE’;</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NOTE: IF WE DONT MENTION WHERE CONDITION ALL COLUMN VALUE WILL BE UPDATED</a:t>
            </a:r>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 </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p:txBody>
      </p:sp>
      <p:pic>
        <p:nvPicPr>
          <p:cNvPr id="8" name="Content Placeholder 7"/>
          <p:cNvPicPr>
            <a:picLocks noChangeAspect="1"/>
          </p:cNvPicPr>
          <p:nvPr>
            <p:ph idx="1"/>
          </p:nvPr>
        </p:nvPicPr>
        <p:blipFill>
          <a:blip r:embed="rId6"/>
          <a:stretch>
            <a:fillRect/>
          </a:stretch>
        </p:blipFill>
        <p:spPr>
          <a:xfrm>
            <a:off x="676275" y="1344295"/>
            <a:ext cx="4942205" cy="46247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1985645" y="1691005"/>
            <a:ext cx="6889115" cy="38519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Content Placeholder 2"/>
          <p:cNvPicPr>
            <a:picLocks noChangeAspect="1"/>
          </p:cNvPicPr>
          <p:nvPr>
            <p:ph sz="half" idx="1"/>
          </p:nvPr>
        </p:nvPicPr>
        <p:blipFill>
          <a:blip r:embed="rId6"/>
          <a:stretch>
            <a:fillRect/>
          </a:stretch>
        </p:blipFill>
        <p:spPr>
          <a:xfrm>
            <a:off x="675640" y="2163445"/>
            <a:ext cx="3314700" cy="2712720"/>
          </a:xfrm>
          <a:prstGeom prst="rect">
            <a:avLst/>
          </a:prstGeom>
        </p:spPr>
      </p:pic>
      <p:pic>
        <p:nvPicPr>
          <p:cNvPr id="5" name="Content Placeholder 4"/>
          <p:cNvPicPr>
            <a:picLocks noChangeAspect="1"/>
          </p:cNvPicPr>
          <p:nvPr>
            <p:ph sz="half" idx="2"/>
          </p:nvPr>
        </p:nvPicPr>
        <p:blipFill>
          <a:blip r:embed="rId7"/>
          <a:stretch>
            <a:fillRect/>
          </a:stretch>
        </p:blipFill>
        <p:spPr>
          <a:xfrm>
            <a:off x="4640580" y="2070735"/>
            <a:ext cx="7209790" cy="4730115"/>
          </a:xfrm>
          <a:prstGeom prst="rect">
            <a:avLst/>
          </a:prstGeom>
        </p:spPr>
      </p:pic>
      <p:pic>
        <p:nvPicPr>
          <p:cNvPr id="8" name="Picture 7"/>
          <p:cNvPicPr>
            <a:picLocks noChangeAspect="1"/>
          </p:cNvPicPr>
          <p:nvPr/>
        </p:nvPicPr>
        <p:blipFill>
          <a:blip r:embed="rId8"/>
          <a:stretch>
            <a:fillRect/>
          </a:stretch>
        </p:blipFill>
        <p:spPr>
          <a:xfrm>
            <a:off x="675640" y="5989320"/>
            <a:ext cx="4495800" cy="685800"/>
          </a:xfrm>
          <a:prstGeom prst="rect">
            <a:avLst/>
          </a:prstGeom>
        </p:spPr>
      </p:pic>
      <p:sp>
        <p:nvSpPr>
          <p:cNvPr id="9" name="Text Box 8"/>
          <p:cNvSpPr txBox="1"/>
          <p:nvPr/>
        </p:nvSpPr>
        <p:spPr>
          <a:xfrm>
            <a:off x="548005" y="1230630"/>
            <a:ext cx="11379200" cy="460375"/>
          </a:xfrm>
          <a:prstGeom prst="rect">
            <a:avLst/>
          </a:prstGeom>
          <a:noFill/>
        </p:spPr>
        <p:txBody>
          <a:bodyPr wrap="square" rtlCol="0">
            <a:spAutoFit/>
          </a:bodyPr>
          <a:p>
            <a:r>
              <a:rPr lang="en-US" sz="2400">
                <a:ln w="22225">
                  <a:solidFill>
                    <a:schemeClr val="accent2"/>
                  </a:solidFill>
                  <a:prstDash val="solid"/>
                </a:ln>
                <a:solidFill>
                  <a:schemeClr val="accent2">
                    <a:lumMod val="40000"/>
                    <a:lumOff val="60000"/>
                  </a:schemeClr>
                </a:solidFill>
                <a:effectLst/>
              </a:rPr>
              <a:t>EDIT -&gt; PREFERENCES -&gt; SQL Editor -&gt; uncheck safe Updates-&gt; OK-&gt; Reconnect to DBMS</a:t>
            </a:r>
            <a:endParaRPr lang="en-US" sz="24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80720" y="1417955"/>
            <a:ext cx="6396355" cy="4488180"/>
          </a:xfrm>
          <a:prstGeom prst="rect">
            <a:avLst/>
          </a:prstGeom>
        </p:spPr>
      </p:pic>
      <p:sp>
        <p:nvSpPr>
          <p:cNvPr id="4" name="Text Box 3"/>
          <p:cNvSpPr txBox="1"/>
          <p:nvPr/>
        </p:nvSpPr>
        <p:spPr>
          <a:xfrm>
            <a:off x="7077075" y="2292350"/>
            <a:ext cx="5934075" cy="1938020"/>
          </a:xfrm>
          <a:prstGeom prst="rect">
            <a:avLst/>
          </a:prstGeom>
          <a:noFill/>
        </p:spPr>
        <p:txBody>
          <a:bodyPr wrap="square" rtlCol="0">
            <a:spAutoFit/>
          </a:bodyPr>
          <a:p>
            <a:pPr algn="l"/>
            <a:r>
              <a:rPr lang="en-US" sz="2000" b="1" u="sng">
                <a:solidFill>
                  <a:schemeClr val="tx1"/>
                </a:solidFill>
                <a:effectLst>
                  <a:outerShdw blurRad="38100" dist="19050" dir="2700000" algn="tl" rotWithShape="0">
                    <a:schemeClr val="dk1">
                      <a:alpha val="40000"/>
                    </a:schemeClr>
                  </a:outerShdw>
                </a:effectLst>
              </a:rPr>
              <a:t>SYNTAX</a:t>
            </a:r>
            <a:endParaRPr lang="en-US" sz="2000" b="1" u="sng">
              <a:solidFill>
                <a:schemeClr val="tx1"/>
              </a:solidFill>
              <a:effectLst>
                <a:outerShdw blurRad="38100" dist="19050" dir="2700000" algn="tl" rotWithShape="0">
                  <a:schemeClr val="dk1">
                    <a:alpha val="40000"/>
                  </a:scheme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rPr>
              <a:t>DROP DATABASE DATABASE_NAME;</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a:p>
            <a:pPr algn="l"/>
            <a:r>
              <a:rPr lang="en-US" sz="2000" b="1">
                <a:solidFill>
                  <a:srgbClr val="FF0000"/>
                </a:solidFill>
                <a:effectLst>
                  <a:outerShdw blurRad="38100" dist="25400" dir="5400000" algn="ctr" rotWithShape="0">
                    <a:srgbClr val="6E747A">
                      <a:alpha val="43000"/>
                    </a:srgbClr>
                  </a:outerShdw>
                </a:effectLst>
                <a:sym typeface="+mn-ea"/>
              </a:rPr>
              <a:t> </a:t>
            </a:r>
            <a:endParaRPr lang="en-US" sz="2000" b="1">
              <a:solidFill>
                <a:srgbClr val="FF0000"/>
              </a:solidFill>
              <a:effectLst>
                <a:outerShdw blurRad="38100" dist="25400" dir="5400000" algn="ctr" rotWithShape="0">
                  <a:srgbClr val="6E747A">
                    <a:alpha val="43000"/>
                  </a:srgbClr>
                </a:outerShdw>
              </a:effectLst>
            </a:endParaRPr>
          </a:p>
          <a:p>
            <a:pPr algn="l"/>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618490" y="1329055"/>
            <a:ext cx="10778490" cy="26765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Database is collection of Tables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A table is a collection of related data entries and it consists of columns and rows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Each row is treated as Record</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sz="half" idx="1"/>
          </p:nvPr>
        </p:nvPicPr>
        <p:blipFill>
          <a:blip r:embed="rId6"/>
          <a:stretch>
            <a:fillRect/>
          </a:stretch>
        </p:blipFill>
        <p:spPr>
          <a:xfrm>
            <a:off x="609600" y="1290955"/>
            <a:ext cx="5097780" cy="3764280"/>
          </a:xfrm>
          <a:prstGeom prst="rect">
            <a:avLst/>
          </a:prstGeom>
        </p:spPr>
      </p:pic>
      <p:pic>
        <p:nvPicPr>
          <p:cNvPr id="4" name="Content Placeholder 3"/>
          <p:cNvPicPr>
            <a:picLocks noChangeAspect="1"/>
          </p:cNvPicPr>
          <p:nvPr>
            <p:ph sz="half" idx="2"/>
          </p:nvPr>
        </p:nvPicPr>
        <p:blipFill>
          <a:blip r:embed="rId7"/>
          <a:stretch>
            <a:fillRect/>
          </a:stretch>
        </p:blipFill>
        <p:spPr>
          <a:xfrm>
            <a:off x="5810250" y="1290955"/>
            <a:ext cx="5173345" cy="3730625"/>
          </a:xfrm>
          <a:prstGeom prst="rect">
            <a:avLst/>
          </a:prstGeom>
        </p:spPr>
      </p:pic>
      <p:sp>
        <p:nvSpPr>
          <p:cNvPr id="6" name="Text Box 5"/>
          <p:cNvSpPr txBox="1"/>
          <p:nvPr/>
        </p:nvSpPr>
        <p:spPr>
          <a:xfrm>
            <a:off x="719455" y="5416550"/>
            <a:ext cx="10305415" cy="101473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S</a:t>
            </a:r>
            <a:r>
              <a:rPr lang="en-US" sz="2000" b="1">
                <a:solidFill>
                  <a:srgbClr val="FF0000"/>
                </a:solidFill>
                <a:effectLst>
                  <a:outerShdw blurRad="38100" dist="25400" dir="5400000" algn="ctr" rotWithShape="0">
                    <a:srgbClr val="6E747A">
                      <a:alpha val="43000"/>
                    </a:srgbClr>
                  </a:outerShdw>
                </a:effectLst>
              </a:rPr>
              <a:t>olution: If we need to find unique values from column we need to use ‘distinct’ keyword</a:t>
            </a:r>
            <a:endParaRPr lang="en-US" sz="2000" b="1">
              <a:solidFill>
                <a:srgbClr val="FF0000"/>
              </a:solidFill>
              <a:effectLst>
                <a:outerShdw blurRad="38100" dist="25400" dir="5400000" algn="ctr" rotWithShape="0">
                  <a:srgbClr val="6E747A">
                    <a:alpha val="43000"/>
                  </a:srgbClr>
                </a:outerShdw>
              </a:effectLst>
            </a:endParaRPr>
          </a:p>
          <a:p>
            <a:r>
              <a:rPr lang="en-US" sz="2000" b="1">
                <a:solidFill>
                  <a:srgbClr val="FF0000"/>
                </a:solidFill>
                <a:effectLst>
                  <a:outerShdw blurRad="38100" dist="25400" dir="5400000" algn="ctr" rotWithShape="0">
                    <a:srgbClr val="6E747A">
                      <a:alpha val="43000"/>
                    </a:srgbClr>
                  </a:outerShdw>
                </a:effectLst>
              </a:rPr>
              <a:t>Syntax: select distinct column_name from table;</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87070" y="1258570"/>
            <a:ext cx="5135880" cy="3444240"/>
          </a:xfrm>
          <a:prstGeom prst="rect">
            <a:avLst/>
          </a:prstGeom>
        </p:spPr>
      </p:pic>
      <p:pic>
        <p:nvPicPr>
          <p:cNvPr id="4" name="Picture 3"/>
          <p:cNvPicPr>
            <a:picLocks noChangeAspect="1"/>
          </p:cNvPicPr>
          <p:nvPr/>
        </p:nvPicPr>
        <p:blipFill>
          <a:blip r:embed="rId7"/>
          <a:stretch>
            <a:fillRect/>
          </a:stretch>
        </p:blipFill>
        <p:spPr>
          <a:xfrm>
            <a:off x="5901055" y="1258570"/>
            <a:ext cx="5441950" cy="3375660"/>
          </a:xfrm>
          <a:prstGeom prst="rect">
            <a:avLst/>
          </a:prstGeom>
        </p:spPr>
      </p:pic>
      <p:sp>
        <p:nvSpPr>
          <p:cNvPr id="6" name="Text Box 5"/>
          <p:cNvSpPr txBox="1"/>
          <p:nvPr/>
        </p:nvSpPr>
        <p:spPr>
          <a:xfrm>
            <a:off x="942975" y="4970145"/>
            <a:ext cx="10305415" cy="39878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Syntax: select </a:t>
            </a:r>
            <a:r>
              <a:rPr lang="en-IN" altLang="en-US" sz="2000" b="1">
                <a:solidFill>
                  <a:srgbClr val="FF0000"/>
                </a:solidFill>
                <a:effectLst>
                  <a:outerShdw blurRad="38100" dist="25400" dir="5400000" algn="ctr" rotWithShape="0">
                    <a:srgbClr val="6E747A">
                      <a:alpha val="43000"/>
                    </a:srgbClr>
                  </a:outerShdw>
                </a:effectLst>
              </a:rPr>
              <a:t> * </a:t>
            </a:r>
            <a:r>
              <a:rPr lang="en-US" sz="2000" b="1">
                <a:solidFill>
                  <a:srgbClr val="FF0000"/>
                </a:solidFill>
                <a:effectLst>
                  <a:outerShdw blurRad="38100" dist="25400" dir="5400000" algn="ctr" rotWithShape="0">
                    <a:srgbClr val="6E747A">
                      <a:alpha val="43000"/>
                    </a:srgbClr>
                  </a:outerShdw>
                </a:effectLst>
              </a:rPr>
              <a:t>  from </a:t>
            </a:r>
            <a:r>
              <a:rPr lang="en-IN" altLang="en-US" sz="2000" b="1">
                <a:solidFill>
                  <a:srgbClr val="FF0000"/>
                </a:solidFill>
                <a:effectLst>
                  <a:outerShdw blurRad="38100" dist="25400" dir="5400000" algn="ctr" rotWithShape="0">
                    <a:srgbClr val="6E747A">
                      <a:alpha val="43000"/>
                    </a:srgbClr>
                  </a:outerShdw>
                </a:effectLst>
              </a:rPr>
              <a:t>Table_Name where column_name=’value’</a:t>
            </a:r>
            <a:r>
              <a:rPr lang="en-US" sz="2000" b="1">
                <a:solidFill>
                  <a:srgbClr val="FF0000"/>
                </a:solidFill>
                <a:effectLst>
                  <a:outerShdw blurRad="38100" dist="25400" dir="5400000" algn="ctr" rotWithShape="0">
                    <a:srgbClr val="6E747A">
                      <a:alpha val="43000"/>
                    </a:srgbClr>
                  </a:outerShdw>
                </a:effectLst>
              </a:rPr>
              <a:t>;</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547370" y="1257935"/>
            <a:ext cx="7111365" cy="4518660"/>
          </a:xfrm>
          <a:prstGeom prst="rect">
            <a:avLst/>
          </a:prstGeom>
        </p:spPr>
      </p:pic>
      <p:sp>
        <p:nvSpPr>
          <p:cNvPr id="4" name="Text Box 3"/>
          <p:cNvSpPr txBox="1"/>
          <p:nvPr/>
        </p:nvSpPr>
        <p:spPr>
          <a:xfrm>
            <a:off x="7785735" y="2257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AND IS USED WITH WHERE TO FILTER BOTH CONDITION MATCH</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Content Placeholder 2"/>
          <p:cNvPicPr>
            <a:picLocks noChangeAspect="1"/>
          </p:cNvPicPr>
          <p:nvPr>
            <p:ph idx="1"/>
          </p:nvPr>
        </p:nvPicPr>
        <p:blipFill>
          <a:blip r:embed="rId6"/>
          <a:stretch>
            <a:fillRect/>
          </a:stretch>
        </p:blipFill>
        <p:spPr>
          <a:xfrm>
            <a:off x="609600" y="1172210"/>
            <a:ext cx="6077585" cy="4509135"/>
          </a:xfrm>
          <a:prstGeom prst="rect">
            <a:avLst/>
          </a:prstGeom>
        </p:spPr>
      </p:pic>
      <p:sp>
        <p:nvSpPr>
          <p:cNvPr id="6" name="Text Box 5"/>
          <p:cNvSpPr txBox="1"/>
          <p:nvPr/>
        </p:nvSpPr>
        <p:spPr>
          <a:xfrm>
            <a:off x="7658735" y="2130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2" name="Text Box 1"/>
          <p:cNvSpPr txBox="1"/>
          <p:nvPr/>
        </p:nvSpPr>
        <p:spPr>
          <a:xfrm>
            <a:off x="7785735" y="2257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OR IS USED WITH WHERE TO MATCH EITHER OF THE CONDITION</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311275"/>
            <a:ext cx="6316980" cy="4280535"/>
          </a:xfrm>
          <a:prstGeom prst="rect">
            <a:avLst/>
          </a:prstGeom>
        </p:spPr>
      </p:pic>
      <p:sp>
        <p:nvSpPr>
          <p:cNvPr id="6" name="Text Box 5"/>
          <p:cNvSpPr txBox="1"/>
          <p:nvPr/>
        </p:nvSpPr>
        <p:spPr>
          <a:xfrm>
            <a:off x="7658735" y="2139950"/>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7658735" y="2130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5" name="Text Box 4"/>
          <p:cNvSpPr txBox="1"/>
          <p:nvPr/>
        </p:nvSpPr>
        <p:spPr>
          <a:xfrm>
            <a:off x="7785735" y="2257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8" name="Text Box 7"/>
          <p:cNvSpPr txBox="1"/>
          <p:nvPr/>
        </p:nvSpPr>
        <p:spPr>
          <a:xfrm>
            <a:off x="7912735" y="2384425"/>
            <a:ext cx="4292600" cy="706755"/>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IN IS USED WITH WHEN TO FILTER SPECIFIC VALUES</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838200" y="1531620"/>
            <a:ext cx="5280660" cy="3977640"/>
          </a:xfrm>
          <a:prstGeom prst="rect">
            <a:avLst/>
          </a:prstGeom>
        </p:spPr>
      </p:pic>
      <p:sp>
        <p:nvSpPr>
          <p:cNvPr id="6" name="Text Box 5"/>
          <p:cNvSpPr txBox="1"/>
          <p:nvPr/>
        </p:nvSpPr>
        <p:spPr>
          <a:xfrm>
            <a:off x="6370955" y="2130425"/>
            <a:ext cx="4292600" cy="398780"/>
          </a:xfrm>
          <a:prstGeom prst="rect">
            <a:avLst/>
          </a:prstGeom>
          <a:noFill/>
        </p:spPr>
        <p:txBody>
          <a:bodyPr wrap="square" rtlCol="0">
            <a:spAutoFit/>
          </a:bodyPr>
          <a:p>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BETWEEN IS USED WHEN YOU WANT TO FILTER RANGE OF VALUES( START &amp; END)</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770255" y="1612900"/>
            <a:ext cx="10883265" cy="1753235"/>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     REPRESENTS ANY NUMBER OF CHARACTER</a:t>
            </a:r>
            <a:endParaRPr lang="en-IN" altLang="en-US">
              <a:ln w="22225">
                <a:solidFill>
                  <a:schemeClr val="accent2"/>
                </a:solidFill>
                <a:prstDash val="solid"/>
              </a:ln>
              <a:solidFill>
                <a:schemeClr val="accent2">
                  <a:lumMod val="40000"/>
                  <a:lumOff val="60000"/>
                </a:schemeClr>
              </a:solidFill>
              <a:effectLst/>
            </a:endParaRPr>
          </a:p>
          <a:p>
            <a:endParaRPr lang="en-IN" altLang="en-US">
              <a:ln w="22225">
                <a:solidFill>
                  <a:schemeClr val="accent2"/>
                </a:solidFill>
                <a:prstDash val="solid"/>
              </a:ln>
              <a:solidFill>
                <a:schemeClr val="accent2">
                  <a:lumMod val="40000"/>
                  <a:lumOff val="60000"/>
                </a:schemeClr>
              </a:solidFill>
              <a:effectLst/>
            </a:endParaRPr>
          </a:p>
          <a:p>
            <a:r>
              <a:rPr lang="en-IN" altLang="en-US">
                <a:ln w="22225">
                  <a:solidFill>
                    <a:schemeClr val="accent2"/>
                  </a:solidFill>
                  <a:prstDash val="solid"/>
                </a:ln>
                <a:solidFill>
                  <a:schemeClr val="accent2">
                    <a:lumMod val="40000"/>
                    <a:lumOff val="60000"/>
                  </a:schemeClr>
                </a:solidFill>
                <a:effectLst/>
              </a:rPr>
              <a:t>_      REPRESENTS ONE/SINGLE CHARACTER</a:t>
            </a:r>
            <a:endParaRPr lang="en-IN" altLang="en-US">
              <a:ln w="22225">
                <a:solidFill>
                  <a:schemeClr val="accent2"/>
                </a:solidFill>
                <a:prstDash val="solid"/>
              </a:ln>
              <a:solidFill>
                <a:schemeClr val="accent2">
                  <a:lumMod val="40000"/>
                  <a:lumOff val="60000"/>
                </a:schemeClr>
              </a:solidFill>
              <a:effectLst/>
            </a:endParaRPr>
          </a:p>
          <a:p>
            <a:endParaRPr lang="en-IN" altLang="en-US">
              <a:ln w="22225">
                <a:solidFill>
                  <a:schemeClr val="accent2"/>
                </a:solidFill>
                <a:prstDash val="solid"/>
              </a:ln>
              <a:solidFill>
                <a:schemeClr val="accent2">
                  <a:lumMod val="40000"/>
                  <a:lumOff val="60000"/>
                </a:schemeClr>
              </a:solidFill>
              <a:effectLst/>
            </a:endParaRPr>
          </a:p>
          <a:p>
            <a:endParaRPr lang="en-IN" altLang="en-US">
              <a:ln w="22225">
                <a:solidFill>
                  <a:schemeClr val="accent2"/>
                </a:solidFill>
                <a:prstDash val="solid"/>
              </a:ln>
              <a:solidFill>
                <a:schemeClr val="accent2">
                  <a:lumMod val="40000"/>
                  <a:lumOff val="60000"/>
                </a:schemeClr>
              </a:solidFill>
              <a:effectLst/>
            </a:endParaRPr>
          </a:p>
          <a:p>
            <a:r>
              <a:rPr lang="en-IN" altLang="en-US">
                <a:ln w="22225">
                  <a:solidFill>
                    <a:schemeClr val="accent2"/>
                  </a:solidFill>
                  <a:prstDash val="solid"/>
                </a:ln>
                <a:solidFill>
                  <a:schemeClr val="accent2">
                    <a:lumMod val="40000"/>
                    <a:lumOff val="60000"/>
                  </a:schemeClr>
                </a:solidFill>
                <a:effectLst/>
              </a:rPr>
              <a:t>NOTE: TO USE REGULAR EXPRESSION ALWAYS USE WITH LIKE</a:t>
            </a:r>
            <a:endParaRPr lang="en-IN" altLang="en-US">
              <a:ln w="22225">
                <a:solidFill>
                  <a:schemeClr val="accent2"/>
                </a:solidFill>
                <a:prstDash val="solid"/>
              </a:ln>
              <a:solidFill>
                <a:schemeClr val="accent2">
                  <a:lumMod val="40000"/>
                  <a:lumOff val="60000"/>
                </a:schemeClr>
              </a:solidFill>
              <a:effectLst/>
            </a:endParaRPr>
          </a:p>
        </p:txBody>
      </p:sp>
      <p:pic>
        <p:nvPicPr>
          <p:cNvPr id="3" name="Content Placeholder 2"/>
          <p:cNvPicPr>
            <a:picLocks noChangeAspect="1"/>
          </p:cNvPicPr>
          <p:nvPr>
            <p:ph idx="1"/>
          </p:nvPr>
        </p:nvPicPr>
        <p:blipFill>
          <a:blip r:embed="rId6"/>
          <a:stretch>
            <a:fillRect/>
          </a:stretch>
        </p:blipFill>
        <p:spPr>
          <a:xfrm>
            <a:off x="974725" y="3834765"/>
            <a:ext cx="4114800" cy="18211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291590"/>
            <a:ext cx="5524500" cy="4274820"/>
          </a:xfrm>
          <a:prstGeom prst="rect">
            <a:avLst/>
          </a:prstGeom>
        </p:spPr>
      </p:pic>
      <p:pic>
        <p:nvPicPr>
          <p:cNvPr id="4" name="Picture 3"/>
          <p:cNvPicPr>
            <a:picLocks noChangeAspect="1"/>
          </p:cNvPicPr>
          <p:nvPr/>
        </p:nvPicPr>
        <p:blipFill>
          <a:blip r:embed="rId7"/>
          <a:stretch>
            <a:fillRect/>
          </a:stretch>
        </p:blipFill>
        <p:spPr>
          <a:xfrm>
            <a:off x="6454775" y="1177290"/>
            <a:ext cx="4891405" cy="43961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791845" y="1562100"/>
            <a:ext cx="5798820" cy="3566160"/>
          </a:xfrm>
          <a:prstGeom prst="rect">
            <a:avLst/>
          </a:prstGeom>
        </p:spPr>
      </p:pic>
      <p:sp>
        <p:nvSpPr>
          <p:cNvPr id="6" name="Text Box 5"/>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MAX KEYWORD WILL RETURN YOU THE MAXIMUM VALUE IN THE COLUMN</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417955"/>
            <a:ext cx="5380990" cy="3975100"/>
          </a:xfrm>
          <a:prstGeom prst="rect">
            <a:avLst/>
          </a:prstGeom>
        </p:spPr>
      </p:pic>
      <p:sp>
        <p:nvSpPr>
          <p:cNvPr id="6" name="Text Box 5"/>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MIN KEYWORD WILL RETURN YOU MINIMUM VALUE IN THE COLUMN</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618490" y="1329055"/>
            <a:ext cx="10778490" cy="52622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SQL stands for Structued Query Language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is used to communicate with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execute queries against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retrieve data from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insert records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update records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delete records from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78815" y="1319530"/>
            <a:ext cx="5938520" cy="4103370"/>
          </a:xfrm>
          <a:prstGeom prst="rect">
            <a:avLst/>
          </a:prstGeom>
        </p:spPr>
      </p:pic>
      <p:sp>
        <p:nvSpPr>
          <p:cNvPr id="6" name="Text Box 5"/>
          <p:cNvSpPr txBox="1"/>
          <p:nvPr/>
        </p:nvSpPr>
        <p:spPr>
          <a:xfrm>
            <a:off x="7658735" y="2130425"/>
            <a:ext cx="4292600"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AVG KEYWORD WILL RETURN YOU AVERAGE OF COLUMN VALUES</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402080"/>
            <a:ext cx="6202680" cy="4236720"/>
          </a:xfrm>
          <a:prstGeom prst="rect">
            <a:avLst/>
          </a:prstGeom>
        </p:spPr>
      </p:pic>
      <p:sp>
        <p:nvSpPr>
          <p:cNvPr id="6" name="Text Box 5"/>
          <p:cNvSpPr txBox="1"/>
          <p:nvPr/>
        </p:nvSpPr>
        <p:spPr>
          <a:xfrm>
            <a:off x="7658735" y="2130425"/>
            <a:ext cx="4292600" cy="2553335"/>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COUNT KEYWORD WILL COUNT TOTAL VALUES PRESENT,</a:t>
            </a:r>
            <a:endParaRPr lang="en-US" sz="2000" b="1">
              <a:solidFill>
                <a:srgbClr val="FF0000"/>
              </a:solidFill>
              <a:effectLst>
                <a:outerShdw blurRad="38100" dist="25400" dir="5400000" algn="ctr" rotWithShape="0">
                  <a:srgbClr val="6E747A">
                    <a:alpha val="43000"/>
                  </a:srgbClr>
                </a:outerShdw>
              </a:effectLst>
            </a:endParaRPr>
          </a:p>
          <a:p>
            <a:r>
              <a:rPr lang="en-US" sz="2000" b="1">
                <a:solidFill>
                  <a:srgbClr val="FF0000"/>
                </a:solidFill>
                <a:effectLst>
                  <a:outerShdw blurRad="38100" dist="25400" dir="5400000" algn="ctr" rotWithShape="0">
                    <a:srgbClr val="6E747A">
                      <a:alpha val="43000"/>
                    </a:srgbClr>
                  </a:outerShdw>
                </a:effectLst>
              </a:rPr>
              <a:t>COUNT(*) WILL COUNT TOTAL ROWS PRESENT IN ALL COLUMNS</a:t>
            </a:r>
            <a:endParaRPr lang="en-US" sz="2000" b="1">
              <a:solidFill>
                <a:srgbClr val="FF0000"/>
              </a:solidFill>
              <a:effectLst>
                <a:outerShdw blurRad="38100" dist="25400" dir="5400000" algn="ctr" rotWithShape="0">
                  <a:srgbClr val="6E747A">
                    <a:alpha val="43000"/>
                  </a:srgbClr>
                </a:outerShdw>
              </a:effectLst>
            </a:endParaRPr>
          </a:p>
          <a:p>
            <a:r>
              <a:rPr lang="en-US" sz="2000" b="1">
                <a:solidFill>
                  <a:srgbClr val="FF0000"/>
                </a:solidFill>
                <a:effectLst>
                  <a:outerShdw blurRad="38100" dist="25400" dir="5400000" algn="ctr" rotWithShape="0">
                    <a:srgbClr val="6E747A">
                      <a:alpha val="43000"/>
                    </a:srgbClr>
                  </a:outerShdw>
                </a:effectLst>
              </a:rPr>
              <a:t>COUNT(COLUMN_NAME) WILL COUNT ROWS IN ONLY THAT PARTICULAR COLUMN</a:t>
            </a:r>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9250045" y="3073400"/>
            <a:ext cx="309880" cy="368300"/>
          </a:xfrm>
          <a:prstGeom prst="rect">
            <a:avLst/>
          </a:prstGeom>
          <a:noFill/>
        </p:spPr>
        <p:txBody>
          <a:bodyPr wrap="none" rtlCol="0">
            <a:spAutoFit/>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Content Placeholder 3"/>
          <p:cNvPicPr>
            <a:picLocks noChangeAspect="1"/>
          </p:cNvPicPr>
          <p:nvPr>
            <p:ph idx="1"/>
          </p:nvPr>
        </p:nvPicPr>
        <p:blipFill>
          <a:blip r:embed="rId6"/>
          <a:stretch>
            <a:fillRect/>
          </a:stretch>
        </p:blipFill>
        <p:spPr>
          <a:xfrm>
            <a:off x="609600" y="1375410"/>
            <a:ext cx="6085205" cy="4816475"/>
          </a:xfrm>
          <a:prstGeom prst="rect">
            <a:avLst/>
          </a:prstGeom>
        </p:spPr>
      </p:pic>
      <p:sp>
        <p:nvSpPr>
          <p:cNvPr id="6" name="Text Box 5"/>
          <p:cNvSpPr txBox="1"/>
          <p:nvPr/>
        </p:nvSpPr>
        <p:spPr>
          <a:xfrm>
            <a:off x="7658735" y="2130425"/>
            <a:ext cx="4292600" cy="132207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SUM KEYWORD WILL SUM TOTAL VALUES PRESENT IN THE COLUMN</a:t>
            </a:r>
            <a:endParaRPr lang="en-US" sz="2000" b="1">
              <a:solidFill>
                <a:srgbClr val="FF0000"/>
              </a:solidFill>
              <a:effectLst>
                <a:outerShdw blurRad="38100" dist="25400" dir="5400000" algn="ctr" rotWithShape="0">
                  <a:srgbClr val="6E747A">
                    <a:alpha val="43000"/>
                  </a:srgbClr>
                </a:outerShdw>
              </a:effectLst>
            </a:endParaRPr>
          </a:p>
          <a:p>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111240" y="1245870"/>
            <a:ext cx="6015990" cy="4203700"/>
          </a:xfrm>
          <a:prstGeom prst="rect">
            <a:avLst/>
          </a:prstGeom>
        </p:spPr>
      </p:pic>
      <p:sp>
        <p:nvSpPr>
          <p:cNvPr id="6" name="Text Box 5"/>
          <p:cNvSpPr txBox="1"/>
          <p:nvPr/>
        </p:nvSpPr>
        <p:spPr>
          <a:xfrm>
            <a:off x="5042535" y="5751830"/>
            <a:ext cx="4830445" cy="101473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GROUP BY WILL GROUP THE COLUMNS WITH SIMILAR VALUES AND RETURNS FIRST VALUE</a:t>
            </a:r>
            <a:endParaRPr lang="en-US" sz="2000" b="1">
              <a:solidFill>
                <a:srgbClr val="FF0000"/>
              </a:solidFill>
              <a:effectLst>
                <a:outerShdw blurRad="38100" dist="25400" dir="5400000" algn="ctr" rotWithShape="0">
                  <a:srgbClr val="6E747A">
                    <a:alpha val="43000"/>
                  </a:srgbClr>
                </a:outerShdw>
              </a:effectLst>
            </a:endParaRPr>
          </a:p>
        </p:txBody>
      </p:sp>
      <p:pic>
        <p:nvPicPr>
          <p:cNvPr id="4" name="Picture 3"/>
          <p:cNvPicPr>
            <a:picLocks noChangeAspect="1"/>
          </p:cNvPicPr>
          <p:nvPr/>
        </p:nvPicPr>
        <p:blipFill>
          <a:blip r:embed="rId7"/>
          <a:stretch>
            <a:fillRect/>
          </a:stretch>
        </p:blipFill>
        <p:spPr>
          <a:xfrm>
            <a:off x="61595" y="1170940"/>
            <a:ext cx="5852160" cy="45173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609600" y="1313815"/>
            <a:ext cx="7315200" cy="4163695"/>
          </a:xfrm>
          <a:prstGeom prst="rect">
            <a:avLst/>
          </a:prstGeom>
        </p:spPr>
      </p:pic>
      <p:sp>
        <p:nvSpPr>
          <p:cNvPr id="6" name="Text Box 5"/>
          <p:cNvSpPr txBox="1"/>
          <p:nvPr/>
        </p:nvSpPr>
        <p:spPr>
          <a:xfrm>
            <a:off x="8074025" y="2141220"/>
            <a:ext cx="3593465" cy="1938020"/>
          </a:xfrm>
          <a:prstGeom prst="rect">
            <a:avLst/>
          </a:prstGeom>
          <a:noFill/>
        </p:spPr>
        <p:txBody>
          <a:bodyPr wrap="square" rtlCol="0">
            <a:spAutoFit/>
          </a:bodyPr>
          <a:p>
            <a:r>
              <a:rPr lang="en-US" sz="2000" b="1">
                <a:solidFill>
                  <a:srgbClr val="FF0000"/>
                </a:solidFill>
                <a:effectLst>
                  <a:outerShdw blurRad="38100" dist="25400" dir="5400000" algn="ctr" rotWithShape="0">
                    <a:srgbClr val="6E747A">
                      <a:alpha val="43000"/>
                    </a:srgbClr>
                  </a:outerShdw>
                </a:effectLst>
              </a:rPr>
              <a:t>HAVING KEYWORD IS USED WITH GROUP, WHEN YOU WANT FILTER RESULTS AFTER GROUP FUNCTION WE GO FOR HAVING KEYWORD</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Content Placeholder 1"/>
          <p:cNvPicPr>
            <a:picLocks noChangeAspect="1"/>
          </p:cNvPicPr>
          <p:nvPr>
            <p:ph idx="1"/>
          </p:nvPr>
        </p:nvPicPr>
        <p:blipFill>
          <a:blip r:embed="rId6"/>
          <a:stretch>
            <a:fillRect/>
          </a:stretch>
        </p:blipFill>
        <p:spPr>
          <a:xfrm>
            <a:off x="519430" y="1260475"/>
            <a:ext cx="6911340" cy="3520440"/>
          </a:xfrm>
          <a:prstGeom prst="rect">
            <a:avLst/>
          </a:prstGeom>
        </p:spPr>
      </p:pic>
      <p:pic>
        <p:nvPicPr>
          <p:cNvPr id="4" name="Picture 3"/>
          <p:cNvPicPr>
            <a:picLocks noChangeAspect="1"/>
          </p:cNvPicPr>
          <p:nvPr/>
        </p:nvPicPr>
        <p:blipFill>
          <a:blip r:embed="rId7"/>
          <a:stretch>
            <a:fillRect/>
          </a:stretch>
        </p:blipFill>
        <p:spPr>
          <a:xfrm>
            <a:off x="7430770" y="1260475"/>
            <a:ext cx="2506980" cy="1661160"/>
          </a:xfrm>
          <a:prstGeom prst="rect">
            <a:avLst/>
          </a:prstGeom>
        </p:spPr>
      </p:pic>
      <p:pic>
        <p:nvPicPr>
          <p:cNvPr id="6" name="Picture 5"/>
          <p:cNvPicPr>
            <a:picLocks noChangeAspect="1"/>
          </p:cNvPicPr>
          <p:nvPr/>
        </p:nvPicPr>
        <p:blipFill>
          <a:blip r:embed="rId8"/>
          <a:stretch>
            <a:fillRect/>
          </a:stretch>
        </p:blipFill>
        <p:spPr>
          <a:xfrm>
            <a:off x="7633335" y="3025775"/>
            <a:ext cx="2727960" cy="1638300"/>
          </a:xfrm>
          <a:prstGeom prst="rect">
            <a:avLst/>
          </a:prstGeom>
        </p:spPr>
      </p:pic>
      <p:sp>
        <p:nvSpPr>
          <p:cNvPr id="9" name="Text Box 8"/>
          <p:cNvSpPr txBox="1"/>
          <p:nvPr/>
        </p:nvSpPr>
        <p:spPr>
          <a:xfrm>
            <a:off x="234950" y="5113020"/>
            <a:ext cx="4830445" cy="1014730"/>
          </a:xfrm>
          <a:prstGeom prst="rect">
            <a:avLst/>
          </a:prstGeom>
          <a:noFill/>
        </p:spPr>
        <p:txBody>
          <a:bodyPr wrap="square" rtlCol="0">
            <a:spAutoFit/>
          </a:bodyPr>
          <a:p>
            <a:r>
              <a:rPr lang="en-IN" altLang="en-US" sz="2000" b="1">
                <a:solidFill>
                  <a:srgbClr val="FF0000"/>
                </a:solidFill>
                <a:effectLst>
                  <a:outerShdw blurRad="38100" dist="25400" dir="5400000" algn="ctr" rotWithShape="0">
                    <a:srgbClr val="6E747A">
                      <a:alpha val="43000"/>
                    </a:srgbClr>
                  </a:outerShdw>
                </a:effectLst>
              </a:rPr>
              <a:t>NOTE: IF SUBQUERY RETURNS MORE THAN ONE VALUE USE IN INSTEAD OF ‘=’</a:t>
            </a:r>
            <a:endParaRPr lang="en-IN" alt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Content Placeholder 2"/>
          <p:cNvSpPr/>
          <p:nvPr>
            <p:ph idx="1"/>
          </p:nvPr>
        </p:nvSpPr>
        <p:spPr/>
        <p:txBody>
          <a:bodyPr/>
          <a:p>
            <a:r>
              <a:rPr lang="en-US"/>
              <a:t>SQL Join statement is used to combine data or rows from two or more tables based on a common field between them</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 Box 5"/>
          <p:cNvSpPr txBox="1"/>
          <p:nvPr/>
        </p:nvSpPr>
        <p:spPr>
          <a:xfrm>
            <a:off x="669925" y="1502410"/>
            <a:ext cx="10855325" cy="2245360"/>
          </a:xfrm>
          <a:prstGeom prst="rect">
            <a:avLst/>
          </a:prstGeom>
          <a:noFill/>
        </p:spPr>
        <p:txBody>
          <a:bodyPr wrap="square" rtlCol="0">
            <a:spAutoFit/>
          </a:bodyPr>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(INNER) JOIN: Returns records that have matching values in both tables</a:t>
            </a:r>
            <a:endParaRPr lang="en-US" sz="2000" b="1">
              <a:solidFill>
                <a:srgbClr val="FF0000"/>
              </a:solidFill>
              <a:effectLst>
                <a:outerShdw blurRad="38100" dist="25400" dir="5400000" algn="ctr" rotWithShape="0">
                  <a:srgbClr val="6E747A">
                    <a:alpha val="43000"/>
                  </a:srgbClr>
                </a:outerShdw>
              </a:effectLst>
            </a:endParaRPr>
          </a:p>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LEFT (OUTER) JOIN: Returns all records from the left table, and the matched records from the right table</a:t>
            </a:r>
            <a:endParaRPr lang="en-US" sz="2000" b="1">
              <a:solidFill>
                <a:srgbClr val="FF0000"/>
              </a:solidFill>
              <a:effectLst>
                <a:outerShdw blurRad="38100" dist="25400" dir="5400000" algn="ctr" rotWithShape="0">
                  <a:srgbClr val="6E747A">
                    <a:alpha val="43000"/>
                  </a:srgbClr>
                </a:outerShdw>
              </a:effectLst>
            </a:endParaRPr>
          </a:p>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RIGHT (OUTER) JOIN: Returns all records from the right table, and the matched records from the left table</a:t>
            </a:r>
            <a:endParaRPr lang="en-US" sz="2000" b="1">
              <a:solidFill>
                <a:srgbClr val="FF0000"/>
              </a:solidFill>
              <a:effectLst>
                <a:outerShdw blurRad="38100" dist="25400" dir="5400000" algn="ctr" rotWithShape="0">
                  <a:srgbClr val="6E747A">
                    <a:alpha val="43000"/>
                  </a:srgbClr>
                </a:outerShdw>
              </a:effectLst>
            </a:endParaRPr>
          </a:p>
          <a:p>
            <a:pPr marL="342900" indent="-342900">
              <a:buFont typeface="Wingdings" panose="05000000000000000000" charset="0"/>
              <a:buChar char="q"/>
            </a:pPr>
            <a:r>
              <a:rPr lang="en-US" sz="2000" b="1">
                <a:solidFill>
                  <a:srgbClr val="FF0000"/>
                </a:solidFill>
                <a:effectLst>
                  <a:outerShdw blurRad="38100" dist="25400" dir="5400000" algn="ctr" rotWithShape="0">
                    <a:srgbClr val="6E747A">
                      <a:alpha val="43000"/>
                    </a:srgbClr>
                  </a:outerShdw>
                </a:effectLst>
              </a:rPr>
              <a:t>FULL (OUTER) JOIN: Returns all records when there is a match in either left or right table</a:t>
            </a:r>
            <a:endParaRPr lang="en-US" sz="2000" b="1">
              <a:solidFill>
                <a:srgbClr val="FF0000"/>
              </a:solidFill>
              <a:effectLst>
                <a:outerShdw blurRad="38100" dist="25400" dir="5400000" algn="ctr" rotWithShape="0">
                  <a:srgbClr val="6E747A">
                    <a:alpha val="43000"/>
                  </a:srgbClr>
                </a:outerShdw>
              </a:effectLst>
            </a:endParaRPr>
          </a:p>
        </p:txBody>
      </p:sp>
      <p:pic>
        <p:nvPicPr>
          <p:cNvPr id="2" name="Content Placeholder 1"/>
          <p:cNvPicPr>
            <a:picLocks noChangeAspect="1"/>
          </p:cNvPicPr>
          <p:nvPr>
            <p:ph idx="1"/>
          </p:nvPr>
        </p:nvPicPr>
        <p:blipFill>
          <a:blip r:embed="rId6"/>
          <a:stretch>
            <a:fillRect/>
          </a:stretch>
        </p:blipFill>
        <p:spPr>
          <a:xfrm>
            <a:off x="805180" y="4041140"/>
            <a:ext cx="10720705" cy="21304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 Box 5"/>
          <p:cNvSpPr txBox="1"/>
          <p:nvPr/>
        </p:nvSpPr>
        <p:spPr>
          <a:xfrm>
            <a:off x="669925" y="1502410"/>
            <a:ext cx="10855325" cy="5015865"/>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The INNER JOIN keyword selects all rows from both the tables as long as the condition is satisfied. This keyword will create the result-set by combining all rows from both the tables where the condition satisfies i.e value of the common field will be the same.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INNER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 Box 3"/>
          <p:cNvSpPr txBox="1"/>
          <p:nvPr/>
        </p:nvSpPr>
        <p:spPr>
          <a:xfrm>
            <a:off x="669925" y="1502410"/>
            <a:ext cx="10855325" cy="5015865"/>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This join returns all the rows of the table on the left side of the join and matches rows for the table on the right side of the join. For the rows for which there is no matching row on the right side, the result-set will contain null. LEFT JOIN is also known as LEFT OUTER JOIN.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LEFT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67055" y="1191895"/>
            <a:ext cx="10694035" cy="5507990"/>
          </a:xfrm>
          <a:prstGeom prst="rect">
            <a:avLst/>
          </a:prstGeom>
          <a:noFill/>
        </p:spPr>
        <p:txBody>
          <a:bodyPr wrap="square" rtlCol="0" anchor="t">
            <a:spAutoFit/>
          </a:bodyPr>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a data manipulation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not a programming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are interpreted by the DBMS engine.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used interactively as a query language within the DBMS.</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embedded within programming languages</a:t>
            </a:r>
            <a:endParaRPr lang="en-US" sz="3200" b="1" smtClean="0">
              <a:solidFill>
                <a:schemeClr val="accent1"/>
              </a:solidFill>
              <a:effectLst>
                <a:outerShdw blurRad="38100" dist="25400" dir="5400000" algn="ctr" rotWithShape="0">
                  <a:srgbClr val="6E747A">
                    <a:alpha val="43000"/>
                  </a:srgbClr>
                </a:outerShdw>
              </a:effectLst>
              <a:sym typeface="+mn-ea"/>
            </a:endParaRPr>
          </a:p>
        </p:txBody>
      </p:sp>
      <p:graphicFrame>
        <p:nvGraphicFramePr>
          <p:cNvPr id="4" name="Diagram 3"/>
          <p:cNvGraphicFramePr/>
          <p:nvPr/>
        </p:nvGraphicFramePr>
        <p:xfrm>
          <a:off x="100965" y="142240"/>
          <a:ext cx="12012930" cy="8902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669925" y="1502410"/>
            <a:ext cx="10855325" cy="5323205"/>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RIGHT JOIN is similar to LEFT JOIN. This join returns all the rows of the table on the right side of the join and matching rows for the table on the left side of the join. For the rows for which there is no matching row on the left side, the result-set will contain null. RIGHT JOIN is also known as RIGHT OUTER JOIN.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RIGHT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2146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
        <p:nvSpPr>
          <p:cNvPr id="4" name="Text Box 3"/>
          <p:cNvSpPr txBox="1"/>
          <p:nvPr/>
        </p:nvSpPr>
        <p:spPr>
          <a:xfrm>
            <a:off x="669925" y="1502410"/>
            <a:ext cx="10855325" cy="4707890"/>
          </a:xfrm>
          <a:prstGeom prst="rect">
            <a:avLst/>
          </a:prstGeom>
          <a:noFill/>
        </p:spPr>
        <p:txBody>
          <a:bodyPr wrap="square" rtlCol="0">
            <a:spAutoFit/>
          </a:bodyPr>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FULL JOIN creates the result-set by combining results of both LEFT JOIN and RIGHT JOIN. The result-set will contain all the rows from both tables. For the rows for which there is no matching, the result-set will contain NULL values.</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Syntax: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SELECT table1.column1,table1.column2,table2.column1,....</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FROM table1 </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FULL JOIN table2</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ON table1.matching_column = table2.matching_column;</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table1: First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table2: Second table</a:t>
            </a:r>
            <a:endParaRPr lang="en-US" sz="2000" b="1">
              <a:solidFill>
                <a:srgbClr val="FF0000"/>
              </a:solidFill>
              <a:effectLst>
                <a:outerShdw blurRad="38100" dist="25400" dir="5400000" algn="ctr" rotWithShape="0">
                  <a:srgbClr val="6E747A">
                    <a:alpha val="43000"/>
                  </a:srgbClr>
                </a:outerShdw>
              </a:effectLst>
            </a:endParaRPr>
          </a:p>
          <a:p>
            <a:pPr indent="0">
              <a:buFont typeface="Wingdings" panose="05000000000000000000" charset="0"/>
              <a:buNone/>
            </a:pPr>
            <a:r>
              <a:rPr lang="en-US" sz="2000" b="1">
                <a:solidFill>
                  <a:srgbClr val="FF0000"/>
                </a:solidFill>
                <a:effectLst>
                  <a:outerShdw blurRad="38100" dist="25400" dir="5400000" algn="ctr" rotWithShape="0">
                    <a:srgbClr val="6E747A">
                      <a:alpha val="43000"/>
                    </a:srgbClr>
                  </a:outerShdw>
                </a:effectLst>
              </a:rPr>
              <a:t>matching_column: Column common to both the tables. </a:t>
            </a: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669925" y="1502410"/>
            <a:ext cx="10855325" cy="398780"/>
          </a:xfrm>
          <a:prstGeom prst="rect">
            <a:avLst/>
          </a:prstGeom>
          <a:noFill/>
        </p:spPr>
        <p:txBody>
          <a:bodyPr wrap="square" rtlCol="0">
            <a:spAutoFit/>
          </a:bodyPr>
          <a:p>
            <a:pPr indent="0">
              <a:buFont typeface="Wingdings" panose="05000000000000000000" charset="0"/>
              <a:buNone/>
            </a:pPr>
            <a:endParaRPr lang="en-US" sz="2000" b="1">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347980" y="1400175"/>
            <a:ext cx="11779250" cy="34150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SQL can create new databases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create new tables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delete records from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SQL can create views in a database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34766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342900" indent="-342900" algn="l">
              <a:buFont typeface="Wingdings" panose="05000000000000000000" charset="0"/>
              <a:buChar char="§"/>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r>
              <a:rPr lang="en-US" sz="28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What is Database Management System?</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It is a software through which we execute SQL queries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There are many such databases like- Oracle, Microsoft SQL Server, SQLite and       	many others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26765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MYSQL is one of the Database management System</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It is open source dbms and you can use it for free</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Runs on various platforms and have good performance results</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We will studying based on MYSQL</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 Box 7"/>
          <p:cNvSpPr txBox="1"/>
          <p:nvPr/>
        </p:nvSpPr>
        <p:spPr>
          <a:xfrm>
            <a:off x="455930" y="1400175"/>
            <a:ext cx="10778490" cy="15684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algn="l">
              <a:buFont typeface="Wingdings" panose="05000000000000000000" charset="0"/>
              <a:buChar char="o"/>
            </a:pPr>
            <a:r>
              <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rPr>
              <a:t> </a:t>
            </a: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a:p>
            <a:pPr indent="0" algn="l">
              <a:buFont typeface="Wingdings" panose="05000000000000000000" charset="0"/>
              <a:buNone/>
            </a:pPr>
            <a:endParaRPr lang="en-US" sz="2400">
              <a:ln w="9525">
                <a:solidFill>
                  <a:schemeClr val="bg1"/>
                </a:solidFill>
                <a:prstDash val="solid"/>
              </a:ln>
              <a:gradFill>
                <a:gsLst>
                  <a:gs pos="0">
                    <a:srgbClr val="007BD3"/>
                  </a:gs>
                  <a:gs pos="100000">
                    <a:srgbClr val="034373"/>
                  </a:gs>
                </a:gsLst>
                <a:lin scaled="0"/>
              </a:gra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67055" y="1191895"/>
            <a:ext cx="10694035" cy="5507990"/>
          </a:xfrm>
          <a:prstGeom prst="rect">
            <a:avLst/>
          </a:prstGeom>
          <a:noFill/>
        </p:spPr>
        <p:txBody>
          <a:bodyPr wrap="square" rtlCol="0" anchor="t">
            <a:spAutoFit/>
          </a:bodyPr>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a data manipulation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is not a programming language.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are interpreted by the DBMS engine.</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used interactively as a query language within the DBMS.</a:t>
            </a:r>
            <a:endParaRPr lang="en-US" sz="3200" b="1" smtClean="0">
              <a:solidFill>
                <a:schemeClr val="accent1"/>
              </a:solidFill>
              <a:effectLst>
                <a:outerShdw blurRad="38100" dist="25400" dir="5400000" algn="ctr" rotWithShape="0">
                  <a:srgbClr val="6E747A">
                    <a:alpha val="43000"/>
                  </a:srgbClr>
                </a:outerShdw>
              </a:effectLst>
              <a:sym typeface="+mn-ea"/>
            </a:endParaRPr>
          </a:p>
          <a:p>
            <a:pPr indent="0" eaLnBrk="1" hangingPunct="1">
              <a:buFont typeface="Wingdings" panose="05000000000000000000" charset="0"/>
              <a:buNone/>
            </a:pPr>
            <a:endParaRPr lang="en-US" sz="3200" b="1" smtClean="0">
              <a:solidFill>
                <a:schemeClr val="accent1"/>
              </a:solidFill>
              <a:effectLst>
                <a:outerShdw blurRad="38100" dist="25400" dir="5400000" algn="ctr" rotWithShape="0">
                  <a:srgbClr val="6E747A">
                    <a:alpha val="43000"/>
                  </a:srgbClr>
                </a:outerShdw>
              </a:effectLst>
            </a:endParaRPr>
          </a:p>
          <a:p>
            <a:pPr marL="571500" indent="-571500" eaLnBrk="1" hangingPunct="1">
              <a:buFont typeface="Wingdings" panose="05000000000000000000" charset="0"/>
              <a:buChar char="q"/>
            </a:pPr>
            <a:r>
              <a:rPr lang="en-US" sz="3200" b="1" smtClean="0">
                <a:solidFill>
                  <a:schemeClr val="accent1"/>
                </a:solidFill>
                <a:effectLst>
                  <a:outerShdw blurRad="38100" dist="25400" dir="5400000" algn="ctr" rotWithShape="0">
                    <a:srgbClr val="6E747A">
                      <a:alpha val="43000"/>
                    </a:srgbClr>
                  </a:outerShdw>
                </a:effectLst>
                <a:sym typeface="+mn-ea"/>
              </a:rPr>
              <a:t>SQL commands can be embedded within programming languages</a:t>
            </a:r>
            <a:endParaRPr lang="en-US" sz="3200" b="1" smtClean="0">
              <a:solidFill>
                <a:schemeClr val="accent1"/>
              </a:solidFill>
              <a:effectLst>
                <a:outerShdw blurRad="38100" dist="25400" dir="5400000" algn="ctr" rotWithShape="0">
                  <a:srgbClr val="6E747A">
                    <a:alpha val="43000"/>
                  </a:srgbClr>
                </a:outerShdw>
              </a:effectLst>
              <a:sym typeface="+mn-ea"/>
            </a:endParaRPr>
          </a:p>
        </p:txBody>
      </p:sp>
      <p:graphicFrame>
        <p:nvGraphicFramePr>
          <p:cNvPr id="4" name="Diagram 3"/>
          <p:cNvGraphicFramePr/>
          <p:nvPr/>
        </p:nvGraphicFramePr>
        <p:xfrm>
          <a:off x="100965" y="142240"/>
          <a:ext cx="12012930" cy="8902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358140" y="203200"/>
          <a:ext cx="11485880" cy="5934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 Box 2"/>
          <p:cNvSpPr txBox="1"/>
          <p:nvPr/>
        </p:nvSpPr>
        <p:spPr>
          <a:xfrm>
            <a:off x="435610" y="1531620"/>
            <a:ext cx="11471910" cy="5015865"/>
          </a:xfrm>
          <a:prstGeom prst="rect">
            <a:avLst/>
          </a:prstGeom>
          <a:noFill/>
        </p:spPr>
        <p:txBody>
          <a:bodyPr wrap="square" rtlCol="0">
            <a:spAutoFit/>
          </a:bodyPr>
          <a:p>
            <a:pPr marL="457200" indent="-457200" eaLnBrk="1" hangingPunct="1">
              <a:buFont typeface="Wingdings" panose="05000000000000000000" charset="0"/>
              <a:buChar char="§"/>
            </a:pPr>
            <a:r>
              <a:rPr lang="en-US" sz="3200" smtClean="0">
                <a:sym typeface="+mn-ea"/>
              </a:rPr>
              <a:t>Data Definition Language (DDL):</a:t>
            </a:r>
            <a:endParaRPr lang="en-US" sz="3200" smtClean="0"/>
          </a:p>
          <a:p>
            <a:pPr marL="914400" lvl="1" indent="-457200" eaLnBrk="1" hangingPunct="1">
              <a:buFont typeface="Wingdings" panose="05000000000000000000" charset="0"/>
              <a:buChar char="v"/>
            </a:pPr>
            <a:r>
              <a:rPr lang="en-US" sz="3200" smtClean="0">
                <a:sym typeface="+mn-ea"/>
              </a:rPr>
              <a:t>Commands that define a database - Create, Alter, Drop</a:t>
            </a:r>
            <a:endParaRPr lang="en-US" sz="3200" smtClean="0">
              <a:sym typeface="+mn-ea"/>
            </a:endParaRPr>
          </a:p>
          <a:p>
            <a:pPr lvl="1" eaLnBrk="1" hangingPunct="1"/>
            <a:endParaRPr lang="en-US" sz="3200" smtClean="0"/>
          </a:p>
          <a:p>
            <a:pPr marL="457200" indent="-457200" eaLnBrk="1" hangingPunct="1">
              <a:buFont typeface="Wingdings" panose="05000000000000000000" charset="0"/>
              <a:buChar char="§"/>
            </a:pPr>
            <a:r>
              <a:rPr lang="en-US" sz="3200" smtClean="0">
                <a:sym typeface="+mn-ea"/>
              </a:rPr>
              <a:t>Data Manipulation Language (DML)</a:t>
            </a:r>
            <a:endParaRPr lang="en-US" sz="3200" smtClean="0"/>
          </a:p>
          <a:p>
            <a:pPr marL="914400" lvl="1" indent="-457200" eaLnBrk="1" hangingPunct="1">
              <a:buFont typeface="Wingdings" panose="05000000000000000000" charset="0"/>
              <a:buChar char="v"/>
            </a:pPr>
            <a:r>
              <a:rPr lang="en-US" sz="3200" smtClean="0">
                <a:sym typeface="+mn-ea"/>
              </a:rPr>
              <a:t>Commands that maintain and query a database.</a:t>
            </a:r>
            <a:endParaRPr lang="en-US" sz="3200" smtClean="0">
              <a:sym typeface="+mn-ea"/>
            </a:endParaRPr>
          </a:p>
          <a:p>
            <a:pPr lvl="1" eaLnBrk="1" hangingPunct="1"/>
            <a:endParaRPr lang="en-US" sz="3200" smtClean="0"/>
          </a:p>
          <a:p>
            <a:pPr marL="457200" indent="-457200" eaLnBrk="1" hangingPunct="1">
              <a:buFont typeface="Wingdings" panose="05000000000000000000" charset="0"/>
              <a:buChar char="§"/>
            </a:pPr>
            <a:r>
              <a:rPr lang="en-US" sz="3200" smtClean="0">
                <a:sym typeface="+mn-ea"/>
              </a:rPr>
              <a:t>Data Control Language (DCL)</a:t>
            </a:r>
            <a:endParaRPr lang="en-US" sz="3200" smtClean="0"/>
          </a:p>
          <a:p>
            <a:pPr marL="914400" lvl="1" indent="-457200" eaLnBrk="1" hangingPunct="1">
              <a:buFont typeface="Wingdings" panose="05000000000000000000" charset="0"/>
              <a:buChar char="v"/>
            </a:pPr>
            <a:r>
              <a:rPr lang="en-US" sz="3200" smtClean="0">
                <a:sym typeface="+mn-ea"/>
              </a:rPr>
              <a:t>Commands that control a database, including administering privileges and committing data.</a:t>
            </a:r>
            <a:endParaRPr lang="en-US" sz="3200" smtClean="0"/>
          </a:p>
          <a:p>
            <a:endParaRPr lang="en-US" sz="3200" smtClean="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86690" y="121285"/>
          <a:ext cx="11941175" cy="72326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Picture 4" descr="Noname.jpg"/>
          <p:cNvPicPr>
            <a:picLocks noChangeAspect="1"/>
          </p:cNvPicPr>
          <p:nvPr/>
        </p:nvPicPr>
        <p:blipFill>
          <a:blip r:embed="rId6"/>
          <a:stretch>
            <a:fillRect/>
          </a:stretch>
        </p:blipFill>
        <p:spPr>
          <a:xfrm>
            <a:off x="784860" y="1449070"/>
            <a:ext cx="9952355" cy="5229225"/>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graphicFrame>
        <p:nvGraphicFramePr>
          <p:cNvPr id="7" name="Diagram 6"/>
          <p:cNvGraphicFramePr/>
          <p:nvPr/>
        </p:nvGraphicFramePr>
        <p:xfrm>
          <a:off x="347980" y="273685"/>
          <a:ext cx="11779250" cy="6492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Content Placeholder 4"/>
          <p:cNvPicPr>
            <a:picLocks noChangeAspect="1"/>
          </p:cNvPicPr>
          <p:nvPr>
            <p:ph idx="1"/>
          </p:nvPr>
        </p:nvPicPr>
        <p:blipFill>
          <a:blip r:embed="rId6"/>
          <a:stretch>
            <a:fillRect/>
          </a:stretch>
        </p:blipFill>
        <p:spPr>
          <a:xfrm>
            <a:off x="838200" y="2129790"/>
            <a:ext cx="7592695" cy="4351655"/>
          </a:xfrm>
          <a:prstGeom prst="rect">
            <a:avLst/>
          </a:prstGeom>
        </p:spPr>
      </p:pic>
      <p:sp>
        <p:nvSpPr>
          <p:cNvPr id="9" name="Text Box 8"/>
          <p:cNvSpPr txBox="1"/>
          <p:nvPr/>
        </p:nvSpPr>
        <p:spPr>
          <a:xfrm>
            <a:off x="861695" y="1399540"/>
            <a:ext cx="7637780" cy="368300"/>
          </a:xfrm>
          <a:prstGeom prst="rect">
            <a:avLst/>
          </a:prstGeom>
          <a:noFill/>
        </p:spPr>
        <p:txBody>
          <a:bodyPr wrap="square" rtlCol="0">
            <a:spAutoFit/>
          </a:bodyPr>
          <a:p>
            <a:r>
              <a:rPr lang="en-US">
                <a:hlinkClick r:id="rId7" action="ppaction://hlinkfile"/>
              </a:rPr>
              <a:t>https://dev.mysql.com/downloads/windows/installer/</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6433</Words>
  <Application>WPS Presentation</Application>
  <PresentationFormat>Widescreen</PresentationFormat>
  <Paragraphs>263</Paragraphs>
  <Slides>100</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100</vt:i4>
      </vt:variant>
    </vt:vector>
  </HeadingPairs>
  <TitlesOfParts>
    <vt:vector size="112" baseType="lpstr">
      <vt:lpstr>Arial</vt:lpstr>
      <vt:lpstr>SimSun</vt:lpstr>
      <vt:lpstr>Wingdings</vt:lpstr>
      <vt:lpstr>Wingdings</vt:lpstr>
      <vt:lpstr>Times New Roman</vt:lpstr>
      <vt:lpstr>Microsoft YaHei</vt:lpstr>
      <vt:lpstr>Arial Unicode MS</vt:lpstr>
      <vt:lpstr>Calibri</vt:lpstr>
      <vt:lpstr>Default Design</vt:lpstr>
      <vt:lpstr>Word.Document.12</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DATABASE</vt:lpstr>
      <vt:lpstr>PowerPoint 演示文稿</vt:lpstr>
      <vt:lpstr>PowerPoint 演示文稿</vt:lpstr>
      <vt:lpstr>TABLE CREATION</vt:lpstr>
      <vt:lpstr>TABLE INFORMATION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somaiah kc</cp:lastModifiedBy>
  <cp:revision>34</cp:revision>
  <dcterms:created xsi:type="dcterms:W3CDTF">2022-07-28T13:48:00Z</dcterms:created>
  <dcterms:modified xsi:type="dcterms:W3CDTF">2022-08-01T16:55:50Z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B4DFA335D38A4766A673A79C7D4F25D8</vt:lpwstr>
  </property>
  <property fmtid="{D5CDD505-2E9C-101B-9397-08002B2CF9AE}" pid="3" name="KSOProductBuildVer">
    <vt:lpwstr>1033-11.2.0.11191</vt:lpwstr>
  </property>
</Properties>
</file>